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3310" r:id="rId2"/>
    <p:sldId id="3311" r:id="rId3"/>
    <p:sldId id="3047" r:id="rId4"/>
    <p:sldId id="3315" r:id="rId5"/>
    <p:sldId id="3316" r:id="rId6"/>
    <p:sldId id="3291" r:id="rId7"/>
    <p:sldId id="3292" r:id="rId8"/>
    <p:sldId id="3290" r:id="rId9"/>
    <p:sldId id="3317" r:id="rId10"/>
    <p:sldId id="3191" r:id="rId11"/>
    <p:sldId id="3309" r:id="rId12"/>
    <p:sldId id="2399" r:id="rId13"/>
    <p:sldId id="2400" r:id="rId14"/>
    <p:sldId id="3320" r:id="rId15"/>
    <p:sldId id="3314" r:id="rId16"/>
    <p:sldId id="3295" r:id="rId17"/>
    <p:sldId id="3321" r:id="rId18"/>
    <p:sldId id="3296" r:id="rId19"/>
    <p:sldId id="3319" r:id="rId20"/>
    <p:sldId id="3322" r:id="rId21"/>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8"/>
    <a:srgbClr val="D9DAD4"/>
    <a:srgbClr val="E8E6E1"/>
    <a:srgbClr val="000000"/>
    <a:srgbClr val="7F6000"/>
    <a:srgbClr val="385723"/>
    <a:srgbClr val="83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4660"/>
  </p:normalViewPr>
  <p:slideViewPr>
    <p:cSldViewPr>
      <p:cViewPr varScale="1">
        <p:scale>
          <a:sx n="111" d="100"/>
          <a:sy n="111" d="100"/>
        </p:scale>
        <p:origin x="360" y="9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E4D5EE3-44ED-45F5-A3CB-17CDE66F20A6}"/>
              </a:ext>
            </a:extLst>
          </p:cNvPr>
          <p:cNvSpPr>
            <a:spLocks noGrp="1" noChangeArrowheads="1"/>
          </p:cNvSpPr>
          <p:nvPr>
            <p:ph type="hdr" sz="quarter"/>
          </p:nvPr>
        </p:nvSpPr>
        <p:spPr bwMode="auto">
          <a:xfrm>
            <a:off x="0"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p>
        </p:txBody>
      </p:sp>
      <p:sp>
        <p:nvSpPr>
          <p:cNvPr id="72707" name="Rectangle 3">
            <a:extLst>
              <a:ext uri="{FF2B5EF4-FFF2-40B4-BE49-F238E27FC236}">
                <a16:creationId xmlns:a16="http://schemas.microsoft.com/office/drawing/2014/main" id="{DD8697E1-D01C-4A98-A8AF-55B480B2E3B3}"/>
              </a:ext>
            </a:extLst>
          </p:cNvPr>
          <p:cNvSpPr>
            <a:spLocks noGrp="1" noChangeArrowheads="1"/>
          </p:cNvSpPr>
          <p:nvPr>
            <p:ph type="dt" sz="quarter" idx="1"/>
          </p:nvPr>
        </p:nvSpPr>
        <p:spPr bwMode="auto">
          <a:xfrm>
            <a:off x="4022725"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p>
        </p:txBody>
      </p:sp>
      <p:sp>
        <p:nvSpPr>
          <p:cNvPr id="72708" name="Rectangle 4">
            <a:extLst>
              <a:ext uri="{FF2B5EF4-FFF2-40B4-BE49-F238E27FC236}">
                <a16:creationId xmlns:a16="http://schemas.microsoft.com/office/drawing/2014/main" id="{CA02DD9F-F3A2-41E6-865B-89073A1E8248}"/>
              </a:ext>
            </a:extLst>
          </p:cNvPr>
          <p:cNvSpPr>
            <a:spLocks noGrp="1" noChangeArrowheads="1"/>
          </p:cNvSpPr>
          <p:nvPr>
            <p:ph type="ftr" sz="quarter" idx="2"/>
          </p:nvPr>
        </p:nvSpPr>
        <p:spPr bwMode="auto">
          <a:xfrm>
            <a:off x="0"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p>
        </p:txBody>
      </p:sp>
      <p:sp>
        <p:nvSpPr>
          <p:cNvPr id="72709" name="Rectangle 5">
            <a:extLst>
              <a:ext uri="{FF2B5EF4-FFF2-40B4-BE49-F238E27FC236}">
                <a16:creationId xmlns:a16="http://schemas.microsoft.com/office/drawing/2014/main" id="{EC4EC3CA-764E-49A8-A76C-38DF0B86C4F2}"/>
              </a:ext>
            </a:extLst>
          </p:cNvPr>
          <p:cNvSpPr>
            <a:spLocks noGrp="1" noChangeArrowheads="1"/>
          </p:cNvSpPr>
          <p:nvPr>
            <p:ph type="sldNum" sz="quarter" idx="3"/>
          </p:nvPr>
        </p:nvSpPr>
        <p:spPr bwMode="auto">
          <a:xfrm>
            <a:off x="4022725"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algn="r" eaLnBrk="1" hangingPunct="1">
              <a:defRPr sz="1200" smtClean="0"/>
            </a:lvl1pPr>
          </a:lstStyle>
          <a:p>
            <a:pPr>
              <a:defRPr/>
            </a:pPr>
            <a:fld id="{3474B59A-C1EB-47CF-BB9F-C47AEDE0C7E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8F9B41C-CF13-4E80-9959-C6B2C6AE214A}"/>
              </a:ext>
            </a:extLst>
          </p:cNvPr>
          <p:cNvSpPr>
            <a:spLocks noGrp="1" noChangeArrowheads="1"/>
          </p:cNvSpPr>
          <p:nvPr>
            <p:ph type="hdr" sz="quarter"/>
          </p:nvPr>
        </p:nvSpPr>
        <p:spPr bwMode="auto">
          <a:xfrm>
            <a:off x="0"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p>
        </p:txBody>
      </p:sp>
      <p:sp>
        <p:nvSpPr>
          <p:cNvPr id="3075" name="Rectangle 3">
            <a:extLst>
              <a:ext uri="{FF2B5EF4-FFF2-40B4-BE49-F238E27FC236}">
                <a16:creationId xmlns:a16="http://schemas.microsoft.com/office/drawing/2014/main" id="{A55CCC32-1FCD-49C1-9A01-C196BE6C3008}"/>
              </a:ext>
            </a:extLst>
          </p:cNvPr>
          <p:cNvSpPr>
            <a:spLocks noGrp="1" noChangeArrowheads="1"/>
          </p:cNvSpPr>
          <p:nvPr>
            <p:ph type="dt" idx="1"/>
          </p:nvPr>
        </p:nvSpPr>
        <p:spPr bwMode="auto">
          <a:xfrm>
            <a:off x="4022725" y="0"/>
            <a:ext cx="3078163" cy="469900"/>
          </a:xfrm>
          <a:prstGeom prst="rect">
            <a:avLst/>
          </a:prstGeom>
          <a:noFill/>
          <a:ln>
            <a:noFill/>
          </a:ln>
          <a:effectLst/>
        </p:spPr>
        <p:txBody>
          <a:bodyPr vert="horz" wrap="square" lIns="94229" tIns="47114" rIns="94229" bIns="47114"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p>
        </p:txBody>
      </p:sp>
      <p:sp>
        <p:nvSpPr>
          <p:cNvPr id="2052" name="Rectangle 4">
            <a:extLst>
              <a:ext uri="{FF2B5EF4-FFF2-40B4-BE49-F238E27FC236}">
                <a16:creationId xmlns:a16="http://schemas.microsoft.com/office/drawing/2014/main" id="{A927C5EC-A322-4C38-B9B3-41C3A5433A9A}"/>
              </a:ext>
            </a:extLst>
          </p:cNvPr>
          <p:cNvSpPr>
            <a:spLocks noGrp="1" noRot="1" noChangeAspect="1" noChangeArrowheads="1" noTextEdit="1"/>
          </p:cNvSpPr>
          <p:nvPr>
            <p:ph type="sldImg" idx="2"/>
          </p:nvPr>
        </p:nvSpPr>
        <p:spPr bwMode="auto">
          <a:xfrm>
            <a:off x="423863" y="704850"/>
            <a:ext cx="6254750" cy="35194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7CA27446-194F-4A35-8C29-2054D131F2EA}"/>
              </a:ext>
            </a:extLst>
          </p:cNvPr>
          <p:cNvSpPr>
            <a:spLocks noGrp="1" noChangeArrowheads="1"/>
          </p:cNvSpPr>
          <p:nvPr>
            <p:ph type="body" sz="quarter" idx="3"/>
          </p:nvPr>
        </p:nvSpPr>
        <p:spPr bwMode="auto">
          <a:xfrm>
            <a:off x="709613" y="4459288"/>
            <a:ext cx="5683250" cy="4224337"/>
          </a:xfrm>
          <a:prstGeom prst="rect">
            <a:avLst/>
          </a:prstGeom>
          <a:noFill/>
          <a:ln>
            <a:noFill/>
          </a:ln>
          <a:effec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A5F3356D-D7C3-4506-8AD1-E75703205105}"/>
              </a:ext>
            </a:extLst>
          </p:cNvPr>
          <p:cNvSpPr>
            <a:spLocks noGrp="1" noChangeArrowheads="1"/>
          </p:cNvSpPr>
          <p:nvPr>
            <p:ph type="ftr" sz="quarter" idx="4"/>
          </p:nvPr>
        </p:nvSpPr>
        <p:spPr bwMode="auto">
          <a:xfrm>
            <a:off x="0"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cs typeface="Arial" panose="020B0604020202020204" pitchFamily="34" charset="0"/>
              </a:defRPr>
            </a:lvl1pPr>
          </a:lstStyle>
          <a:p>
            <a:pPr>
              <a:defRPr/>
            </a:pPr>
            <a:endParaRPr lang="en-US"/>
          </a:p>
        </p:txBody>
      </p:sp>
      <p:sp>
        <p:nvSpPr>
          <p:cNvPr id="3079" name="Rectangle 7">
            <a:extLst>
              <a:ext uri="{FF2B5EF4-FFF2-40B4-BE49-F238E27FC236}">
                <a16:creationId xmlns:a16="http://schemas.microsoft.com/office/drawing/2014/main" id="{064E099A-B19B-4B89-9DCC-D70CA42D78F2}"/>
              </a:ext>
            </a:extLst>
          </p:cNvPr>
          <p:cNvSpPr>
            <a:spLocks noGrp="1" noChangeArrowheads="1"/>
          </p:cNvSpPr>
          <p:nvPr>
            <p:ph type="sldNum" sz="quarter" idx="5"/>
          </p:nvPr>
        </p:nvSpPr>
        <p:spPr bwMode="auto">
          <a:xfrm>
            <a:off x="4022725" y="8916988"/>
            <a:ext cx="3078163" cy="469900"/>
          </a:xfrm>
          <a:prstGeom prst="rect">
            <a:avLst/>
          </a:prstGeom>
          <a:noFill/>
          <a:ln>
            <a:noFill/>
          </a:ln>
          <a:effectLst/>
        </p:spPr>
        <p:txBody>
          <a:bodyPr vert="horz" wrap="square" lIns="94229" tIns="47114" rIns="94229" bIns="47114" numCol="1" anchor="b" anchorCtr="0" compatLnSpc="1">
            <a:prstTxWarp prst="textNoShape">
              <a:avLst/>
            </a:prstTxWarp>
          </a:bodyPr>
          <a:lstStyle>
            <a:lvl1pPr algn="r" eaLnBrk="1" hangingPunct="1">
              <a:defRPr sz="1200" smtClean="0"/>
            </a:lvl1pPr>
          </a:lstStyle>
          <a:p>
            <a:pPr>
              <a:defRPr/>
            </a:pPr>
            <a:fld id="{E97A9556-0717-424C-8A3E-72A97F76B3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3896E24-1B4C-4D92-BD16-EE864A60435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EB20E06-B405-4D9B-931F-E05B1CAC67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B2AACB-47CA-4F81-B13E-E5CA15725FFF}"/>
              </a:ext>
            </a:extLst>
          </p:cNvPr>
          <p:cNvSpPr>
            <a:spLocks noGrp="1"/>
          </p:cNvSpPr>
          <p:nvPr>
            <p:ph type="sldNum" sz="quarter" idx="12"/>
          </p:nvPr>
        </p:nvSpPr>
        <p:spPr/>
        <p:txBody>
          <a:bodyPr/>
          <a:lstStyle>
            <a:lvl1pPr>
              <a:defRPr/>
            </a:lvl1pPr>
          </a:lstStyle>
          <a:p>
            <a:pPr>
              <a:defRPr/>
            </a:pPr>
            <a:fld id="{4E2F2F2A-A440-4A2A-AC7F-0C6C23B1BCE2}" type="slidenum">
              <a:rPr lang="en-US" altLang="en-US"/>
              <a:pPr>
                <a:defRPr/>
              </a:pPr>
              <a:t>‹#›</a:t>
            </a:fld>
            <a:endParaRPr lang="en-US" altLang="en-US"/>
          </a:p>
        </p:txBody>
      </p:sp>
    </p:spTree>
    <p:extLst>
      <p:ext uri="{BB962C8B-B14F-4D97-AF65-F5344CB8AC3E}">
        <p14:creationId xmlns:p14="http://schemas.microsoft.com/office/powerpoint/2010/main" val="1550839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CBBDA8-5173-4FD8-84F2-854FC7BF01E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1442327-7527-44F4-8844-7C02A9A76B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E9403F-83DC-4A1F-BF17-96A8900E4782}"/>
              </a:ext>
            </a:extLst>
          </p:cNvPr>
          <p:cNvSpPr>
            <a:spLocks noGrp="1"/>
          </p:cNvSpPr>
          <p:nvPr>
            <p:ph type="sldNum" sz="quarter" idx="12"/>
          </p:nvPr>
        </p:nvSpPr>
        <p:spPr/>
        <p:txBody>
          <a:bodyPr/>
          <a:lstStyle>
            <a:lvl1pPr>
              <a:defRPr/>
            </a:lvl1pPr>
          </a:lstStyle>
          <a:p>
            <a:pPr>
              <a:defRPr/>
            </a:pPr>
            <a:fld id="{803956CB-80AD-40BF-9310-54425247D3BD}" type="slidenum">
              <a:rPr lang="en-US" altLang="en-US"/>
              <a:pPr>
                <a:defRPr/>
              </a:pPr>
              <a:t>‹#›</a:t>
            </a:fld>
            <a:endParaRPr lang="en-US" altLang="en-US"/>
          </a:p>
        </p:txBody>
      </p:sp>
    </p:spTree>
    <p:extLst>
      <p:ext uri="{BB962C8B-B14F-4D97-AF65-F5344CB8AC3E}">
        <p14:creationId xmlns:p14="http://schemas.microsoft.com/office/powerpoint/2010/main" val="3082966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FA23B10-FF42-4D85-BD73-6353427EFD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C10CBA4-5EF7-41C2-9807-0C531C1432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317B02-D63B-483C-822B-F5C3FB1600FF}"/>
              </a:ext>
            </a:extLst>
          </p:cNvPr>
          <p:cNvSpPr>
            <a:spLocks noGrp="1"/>
          </p:cNvSpPr>
          <p:nvPr>
            <p:ph type="sldNum" sz="quarter" idx="12"/>
          </p:nvPr>
        </p:nvSpPr>
        <p:spPr/>
        <p:txBody>
          <a:bodyPr/>
          <a:lstStyle>
            <a:lvl1pPr>
              <a:defRPr/>
            </a:lvl1pPr>
          </a:lstStyle>
          <a:p>
            <a:pPr>
              <a:defRPr/>
            </a:pPr>
            <a:fld id="{7CEFE82A-60B3-4884-BC95-FD4CCADA8E23}" type="slidenum">
              <a:rPr lang="en-US" altLang="en-US"/>
              <a:pPr>
                <a:defRPr/>
              </a:pPr>
              <a:t>‹#›</a:t>
            </a:fld>
            <a:endParaRPr lang="en-US" altLang="en-US"/>
          </a:p>
        </p:txBody>
      </p:sp>
    </p:spTree>
    <p:extLst>
      <p:ext uri="{BB962C8B-B14F-4D97-AF65-F5344CB8AC3E}">
        <p14:creationId xmlns:p14="http://schemas.microsoft.com/office/powerpoint/2010/main" val="382288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F5F178C-E548-4E94-AC0F-C6508BCE792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772562F-F40A-467B-8A83-9D4817B838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324C8C-8315-495F-9945-E79E8717D9D2}"/>
              </a:ext>
            </a:extLst>
          </p:cNvPr>
          <p:cNvSpPr>
            <a:spLocks noGrp="1"/>
          </p:cNvSpPr>
          <p:nvPr>
            <p:ph type="sldNum" sz="quarter" idx="12"/>
          </p:nvPr>
        </p:nvSpPr>
        <p:spPr/>
        <p:txBody>
          <a:bodyPr/>
          <a:lstStyle>
            <a:lvl1pPr>
              <a:defRPr/>
            </a:lvl1pPr>
          </a:lstStyle>
          <a:p>
            <a:pPr>
              <a:defRPr/>
            </a:pPr>
            <a:fld id="{37A26B2D-9F17-4480-928B-0E8A05D28952}" type="slidenum">
              <a:rPr lang="en-US" altLang="en-US"/>
              <a:pPr>
                <a:defRPr/>
              </a:pPr>
              <a:t>‹#›</a:t>
            </a:fld>
            <a:endParaRPr lang="en-US" altLang="en-US"/>
          </a:p>
        </p:txBody>
      </p:sp>
    </p:spTree>
    <p:extLst>
      <p:ext uri="{BB962C8B-B14F-4D97-AF65-F5344CB8AC3E}">
        <p14:creationId xmlns:p14="http://schemas.microsoft.com/office/powerpoint/2010/main" val="282903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B5AA19-F5E9-441F-AADA-45CF46FC7C6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071E44C-ABED-4953-A994-BE6980D77D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BE328D-205E-4254-9D3A-0C988B43F9AB}"/>
              </a:ext>
            </a:extLst>
          </p:cNvPr>
          <p:cNvSpPr>
            <a:spLocks noGrp="1"/>
          </p:cNvSpPr>
          <p:nvPr>
            <p:ph type="sldNum" sz="quarter" idx="12"/>
          </p:nvPr>
        </p:nvSpPr>
        <p:spPr/>
        <p:txBody>
          <a:bodyPr/>
          <a:lstStyle>
            <a:lvl1pPr>
              <a:defRPr/>
            </a:lvl1pPr>
          </a:lstStyle>
          <a:p>
            <a:pPr>
              <a:defRPr/>
            </a:pPr>
            <a:fld id="{83356C6D-08BA-483D-AA47-56067D218D66}" type="slidenum">
              <a:rPr lang="en-US" altLang="en-US"/>
              <a:pPr>
                <a:defRPr/>
              </a:pPr>
              <a:t>‹#›</a:t>
            </a:fld>
            <a:endParaRPr lang="en-US" altLang="en-US"/>
          </a:p>
        </p:txBody>
      </p:sp>
    </p:spTree>
    <p:extLst>
      <p:ext uri="{BB962C8B-B14F-4D97-AF65-F5344CB8AC3E}">
        <p14:creationId xmlns:p14="http://schemas.microsoft.com/office/powerpoint/2010/main" val="249597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694116-598E-448D-9794-98C09FE75EB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2F0C571-9B41-43AF-B2C4-84CB4A3B22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62A4AC-1D2B-4287-BFDA-14C31B098B68}"/>
              </a:ext>
            </a:extLst>
          </p:cNvPr>
          <p:cNvSpPr>
            <a:spLocks noGrp="1"/>
          </p:cNvSpPr>
          <p:nvPr>
            <p:ph type="sldNum" sz="quarter" idx="12"/>
          </p:nvPr>
        </p:nvSpPr>
        <p:spPr/>
        <p:txBody>
          <a:bodyPr/>
          <a:lstStyle>
            <a:lvl1pPr>
              <a:defRPr/>
            </a:lvl1pPr>
          </a:lstStyle>
          <a:p>
            <a:pPr>
              <a:defRPr/>
            </a:pPr>
            <a:fld id="{D1508CE1-F5E2-48E5-9676-F0544EF14675}" type="slidenum">
              <a:rPr lang="en-US" altLang="en-US"/>
              <a:pPr>
                <a:defRPr/>
              </a:pPr>
              <a:t>‹#›</a:t>
            </a:fld>
            <a:endParaRPr lang="en-US" altLang="en-US"/>
          </a:p>
        </p:txBody>
      </p:sp>
    </p:spTree>
    <p:extLst>
      <p:ext uri="{BB962C8B-B14F-4D97-AF65-F5344CB8AC3E}">
        <p14:creationId xmlns:p14="http://schemas.microsoft.com/office/powerpoint/2010/main" val="558680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D0951CC-F94E-4BF7-BD8C-56E3438A515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2439F77-0305-4DB7-BFEC-B6323C5911E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F16E13D-76ED-4185-B134-9EB9CD472D1C}"/>
              </a:ext>
            </a:extLst>
          </p:cNvPr>
          <p:cNvSpPr>
            <a:spLocks noGrp="1"/>
          </p:cNvSpPr>
          <p:nvPr>
            <p:ph type="sldNum" sz="quarter" idx="12"/>
          </p:nvPr>
        </p:nvSpPr>
        <p:spPr/>
        <p:txBody>
          <a:bodyPr/>
          <a:lstStyle>
            <a:lvl1pPr>
              <a:defRPr/>
            </a:lvl1pPr>
          </a:lstStyle>
          <a:p>
            <a:pPr>
              <a:defRPr/>
            </a:pPr>
            <a:fld id="{AD6531DC-D075-41D0-9DD8-C883A2AF189F}" type="slidenum">
              <a:rPr lang="en-US" altLang="en-US"/>
              <a:pPr>
                <a:defRPr/>
              </a:pPr>
              <a:t>‹#›</a:t>
            </a:fld>
            <a:endParaRPr lang="en-US" altLang="en-US"/>
          </a:p>
        </p:txBody>
      </p:sp>
    </p:spTree>
    <p:extLst>
      <p:ext uri="{BB962C8B-B14F-4D97-AF65-F5344CB8AC3E}">
        <p14:creationId xmlns:p14="http://schemas.microsoft.com/office/powerpoint/2010/main" val="139811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CF493A9-CCB3-4EA5-A963-5B98674786D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32C363D-F66F-409D-86DB-992BACD6E01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AC780AC-8AAB-4559-8C70-65596099EC37}"/>
              </a:ext>
            </a:extLst>
          </p:cNvPr>
          <p:cNvSpPr>
            <a:spLocks noGrp="1"/>
          </p:cNvSpPr>
          <p:nvPr>
            <p:ph type="sldNum" sz="quarter" idx="12"/>
          </p:nvPr>
        </p:nvSpPr>
        <p:spPr/>
        <p:txBody>
          <a:bodyPr/>
          <a:lstStyle>
            <a:lvl1pPr>
              <a:defRPr/>
            </a:lvl1pPr>
          </a:lstStyle>
          <a:p>
            <a:pPr>
              <a:defRPr/>
            </a:pPr>
            <a:fld id="{ABB43AE3-4935-434D-84CE-7447957C0EF6}" type="slidenum">
              <a:rPr lang="en-US" altLang="en-US"/>
              <a:pPr>
                <a:defRPr/>
              </a:pPr>
              <a:t>‹#›</a:t>
            </a:fld>
            <a:endParaRPr lang="en-US" altLang="en-US"/>
          </a:p>
        </p:txBody>
      </p:sp>
    </p:spTree>
    <p:extLst>
      <p:ext uri="{BB962C8B-B14F-4D97-AF65-F5344CB8AC3E}">
        <p14:creationId xmlns:p14="http://schemas.microsoft.com/office/powerpoint/2010/main" val="2794265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DC7AD8-DEBE-4E9B-9B7B-C165E5264D6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6B176C3-50B5-4A80-AFBE-18ACBA5636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D95876-0003-4ADF-8C86-10A77ABCF03F}"/>
              </a:ext>
            </a:extLst>
          </p:cNvPr>
          <p:cNvSpPr>
            <a:spLocks noGrp="1"/>
          </p:cNvSpPr>
          <p:nvPr>
            <p:ph type="sldNum" sz="quarter" idx="12"/>
          </p:nvPr>
        </p:nvSpPr>
        <p:spPr/>
        <p:txBody>
          <a:bodyPr/>
          <a:lstStyle>
            <a:lvl1pPr>
              <a:defRPr/>
            </a:lvl1pPr>
          </a:lstStyle>
          <a:p>
            <a:pPr>
              <a:defRPr/>
            </a:pPr>
            <a:fld id="{59B16EC3-1F5A-4909-AE9A-1579DE856BFE}" type="slidenum">
              <a:rPr lang="en-US" altLang="en-US"/>
              <a:pPr>
                <a:defRPr/>
              </a:pPr>
              <a:t>‹#›</a:t>
            </a:fld>
            <a:endParaRPr lang="en-US" altLang="en-US"/>
          </a:p>
        </p:txBody>
      </p:sp>
    </p:spTree>
    <p:extLst>
      <p:ext uri="{BB962C8B-B14F-4D97-AF65-F5344CB8AC3E}">
        <p14:creationId xmlns:p14="http://schemas.microsoft.com/office/powerpoint/2010/main" val="221123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112445B-E60E-401F-BEE0-492DDC94D39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394A712-6F09-4E69-A8E8-65015196F1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6CE7DB-0161-4CA5-873F-55549A774D3C}"/>
              </a:ext>
            </a:extLst>
          </p:cNvPr>
          <p:cNvSpPr>
            <a:spLocks noGrp="1"/>
          </p:cNvSpPr>
          <p:nvPr>
            <p:ph type="sldNum" sz="quarter" idx="12"/>
          </p:nvPr>
        </p:nvSpPr>
        <p:spPr/>
        <p:txBody>
          <a:bodyPr/>
          <a:lstStyle>
            <a:lvl1pPr>
              <a:defRPr/>
            </a:lvl1pPr>
          </a:lstStyle>
          <a:p>
            <a:pPr>
              <a:defRPr/>
            </a:pPr>
            <a:fld id="{7A3CC10F-33C2-42E9-93A0-1C02DE16CD34}" type="slidenum">
              <a:rPr lang="en-US" altLang="en-US"/>
              <a:pPr>
                <a:defRPr/>
              </a:pPr>
              <a:t>‹#›</a:t>
            </a:fld>
            <a:endParaRPr lang="en-US" altLang="en-US"/>
          </a:p>
        </p:txBody>
      </p:sp>
    </p:spTree>
    <p:extLst>
      <p:ext uri="{BB962C8B-B14F-4D97-AF65-F5344CB8AC3E}">
        <p14:creationId xmlns:p14="http://schemas.microsoft.com/office/powerpoint/2010/main" val="2375653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8862752-11C8-47CB-982A-13E0EB59837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5C01023-721A-4109-B83D-D4D207B5D5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F77D77-EC31-4D34-AB18-6768DF3D7512}"/>
              </a:ext>
            </a:extLst>
          </p:cNvPr>
          <p:cNvSpPr>
            <a:spLocks noGrp="1"/>
          </p:cNvSpPr>
          <p:nvPr>
            <p:ph type="sldNum" sz="quarter" idx="12"/>
          </p:nvPr>
        </p:nvSpPr>
        <p:spPr/>
        <p:txBody>
          <a:bodyPr/>
          <a:lstStyle>
            <a:lvl1pPr>
              <a:defRPr/>
            </a:lvl1pPr>
          </a:lstStyle>
          <a:p>
            <a:pPr>
              <a:defRPr/>
            </a:pPr>
            <a:fld id="{7CED840B-1C9D-4FFB-AD6C-B2C37AE28667}" type="slidenum">
              <a:rPr lang="en-US" altLang="en-US"/>
              <a:pPr>
                <a:defRPr/>
              </a:pPr>
              <a:t>‹#›</a:t>
            </a:fld>
            <a:endParaRPr lang="en-US" altLang="en-US"/>
          </a:p>
        </p:txBody>
      </p:sp>
    </p:spTree>
    <p:extLst>
      <p:ext uri="{BB962C8B-B14F-4D97-AF65-F5344CB8AC3E}">
        <p14:creationId xmlns:p14="http://schemas.microsoft.com/office/powerpoint/2010/main" val="121060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2124E9A-F8B1-43FE-B2AD-921782F76EA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4936401-D2FA-453D-A495-A50376AE4CB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B97D14-08A1-4301-9432-D7E9271BA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E8444C1B-2043-4519-A89D-2B71F888A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713F7A1-2326-4B64-B6E8-B506DE901F4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B25B830-C10E-4BEA-A6A2-EFD8B79FB29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catherinecorona.com/store/the-great-mystery-dvd-audience-choice-winner-estes-park-film-festival"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3085" name="Group 3084">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3086" name="Freeform: Shape 3085">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7" name="Freeform: Shape 3086">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88" name="Freeform: Shape 3087">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89" name="Freeform: Shape 3088">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90" name="Freeform: Shape 3089">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3080" name="Picture 8" descr="The Great Mystery (2010) - IMDb">
            <a:extLst>
              <a:ext uri="{FF2B5EF4-FFF2-40B4-BE49-F238E27FC236}">
                <a16:creationId xmlns:a16="http://schemas.microsoft.com/office/drawing/2014/main" id="{69597D27-DA3E-4D62-211F-6BFC7007F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4760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97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reconstruction of the Temple of Artemis in Ephesus (in modern-day  Turkey), one of the seven wonders of the Ancient world. :  r/Anatolianarchaeology">
            <a:extLst>
              <a:ext uri="{FF2B5EF4-FFF2-40B4-BE49-F238E27FC236}">
                <a16:creationId xmlns:a16="http://schemas.microsoft.com/office/drawing/2014/main" id="{5287A758-5187-3486-6B88-DDDA11779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0"/>
            <a:ext cx="10144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42FB85-2B4C-D28F-C970-2D74B5B4F573}"/>
              </a:ext>
            </a:extLst>
          </p:cNvPr>
          <p:cNvSpPr txBox="1"/>
          <p:nvPr/>
        </p:nvSpPr>
        <p:spPr>
          <a:xfrm>
            <a:off x="7467600" y="304800"/>
            <a:ext cx="4038600" cy="1323439"/>
          </a:xfrm>
          <a:prstGeom prst="rect">
            <a:avLst/>
          </a:prstGeom>
          <a:noFill/>
        </p:spPr>
        <p:txBody>
          <a:bodyPr wrap="square" rtlCol="0">
            <a:spAutoFit/>
          </a:bodyPr>
          <a:lstStyle/>
          <a:p>
            <a:r>
              <a:rPr lang="en-US" sz="4000" dirty="0"/>
              <a:t>“Great is Artemis of the Ephesians!”</a:t>
            </a:r>
          </a:p>
        </p:txBody>
      </p:sp>
    </p:spTree>
    <p:extLst>
      <p:ext uri="{BB962C8B-B14F-4D97-AF65-F5344CB8AC3E}">
        <p14:creationId xmlns:p14="http://schemas.microsoft.com/office/powerpoint/2010/main" val="308458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le of Artemis, Ephesus">
            <a:extLst>
              <a:ext uri="{FF2B5EF4-FFF2-40B4-BE49-F238E27FC236}">
                <a16:creationId xmlns:a16="http://schemas.microsoft.com/office/drawing/2014/main" id="{4E3386AE-7B3F-813E-E9E9-37F188D6D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0711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42FB85-2B4C-D28F-C970-2D74B5B4F573}"/>
              </a:ext>
            </a:extLst>
          </p:cNvPr>
          <p:cNvSpPr txBox="1"/>
          <p:nvPr/>
        </p:nvSpPr>
        <p:spPr>
          <a:xfrm>
            <a:off x="7467600" y="304800"/>
            <a:ext cx="4343400" cy="707886"/>
          </a:xfrm>
          <a:prstGeom prst="rect">
            <a:avLst/>
          </a:prstGeom>
          <a:noFill/>
        </p:spPr>
        <p:txBody>
          <a:bodyPr wrap="square" rtlCol="0">
            <a:spAutoFit/>
          </a:bodyPr>
          <a:lstStyle/>
          <a:p>
            <a:r>
              <a:rPr lang="en-US" sz="4000" dirty="0"/>
              <a:t>Not so Great Today!</a:t>
            </a:r>
          </a:p>
        </p:txBody>
      </p:sp>
    </p:spTree>
    <p:extLst>
      <p:ext uri="{BB962C8B-B14F-4D97-AF65-F5344CB8AC3E}">
        <p14:creationId xmlns:p14="http://schemas.microsoft.com/office/powerpoint/2010/main" val="165893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6660D-1684-468B-9FB5-917B9C07679C}"/>
              </a:ext>
            </a:extLst>
          </p:cNvPr>
          <p:cNvSpPr txBox="1"/>
          <p:nvPr/>
        </p:nvSpPr>
        <p:spPr>
          <a:xfrm>
            <a:off x="1452616" y="962902"/>
            <a:ext cx="4176384" cy="2380828"/>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3800" cap="all" dirty="0">
                <a:latin typeface="+mj-lt"/>
                <a:ea typeface="+mj-ea"/>
                <a:cs typeface="+mj-cs"/>
              </a:rPr>
              <a:t>Differentiating essentials</a:t>
            </a:r>
          </a:p>
        </p:txBody>
      </p:sp>
      <p:pic>
        <p:nvPicPr>
          <p:cNvPr id="16" name="Picture 15" descr="Archery Target Classic Round Sticker | Zazzle.com">
            <a:extLst>
              <a:ext uri="{FF2B5EF4-FFF2-40B4-BE49-F238E27FC236}">
                <a16:creationId xmlns:a16="http://schemas.microsoft.com/office/drawing/2014/main" id="{281C8418-41B5-4855-946B-1F9E9CFF09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4251" y="805583"/>
            <a:ext cx="4660762" cy="46607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F024DD4-1725-498A-AC05-90D5BA5B89B7}"/>
              </a:ext>
            </a:extLst>
          </p:cNvPr>
          <p:cNvSpPr txBox="1"/>
          <p:nvPr/>
        </p:nvSpPr>
        <p:spPr>
          <a:xfrm>
            <a:off x="1463137" y="3329457"/>
            <a:ext cx="4332021" cy="894419"/>
          </a:xfrm>
          <a:prstGeom prst="rect">
            <a:avLst/>
          </a:prstGeom>
        </p:spPr>
        <p:txBody>
          <a:bodyPr vert="horz" lIns="91440" tIns="45720" rIns="91440" bIns="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all" spc="0" normalizeH="0" baseline="0" noProof="0" dirty="0">
                <a:ln>
                  <a:noFill/>
                </a:ln>
                <a:solidFill>
                  <a:prstClr val="black"/>
                </a:solidFill>
                <a:effectLst/>
                <a:highlight>
                  <a:srgbClr val="FFFF00"/>
                </a:highlight>
                <a:uLnTx/>
                <a:uFillTx/>
                <a:latin typeface="Gill Sans MT" panose="020B0502020104020203"/>
                <a:ea typeface="+mn-ea"/>
                <a:cs typeface="+mn-cs"/>
              </a:rPr>
              <a:t>Yellow=essentials</a:t>
            </a:r>
          </a:p>
        </p:txBody>
      </p:sp>
    </p:spTree>
    <p:extLst>
      <p:ext uri="{BB962C8B-B14F-4D97-AF65-F5344CB8AC3E}">
        <p14:creationId xmlns:p14="http://schemas.microsoft.com/office/powerpoint/2010/main" val="19793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rchery Target Classic Round Sticker | Zazzle.com">
            <a:extLst>
              <a:ext uri="{FF2B5EF4-FFF2-40B4-BE49-F238E27FC236}">
                <a16:creationId xmlns:a16="http://schemas.microsoft.com/office/drawing/2014/main" id="{281C8418-41B5-4855-946B-1F9E9CFF09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3019" y="1226256"/>
            <a:ext cx="3517119" cy="35171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rchery Target Classic Round Sticker | Zazzle.com">
            <a:extLst>
              <a:ext uri="{FF2B5EF4-FFF2-40B4-BE49-F238E27FC236}">
                <a16:creationId xmlns:a16="http://schemas.microsoft.com/office/drawing/2014/main" id="{E5F59322-7A0B-4619-BD8F-898442FB4B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29063" y="1216143"/>
            <a:ext cx="3537345" cy="35373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rchery Target Classic Round Sticker | Zazzle.com">
            <a:extLst>
              <a:ext uri="{FF2B5EF4-FFF2-40B4-BE49-F238E27FC236}">
                <a16:creationId xmlns:a16="http://schemas.microsoft.com/office/drawing/2014/main" id="{4D2DB47A-7CA6-4594-88AA-3B2CB698B89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62336" y="1226257"/>
            <a:ext cx="3517120" cy="351712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3F7EE51-7724-4259-A875-2955E282181F}"/>
              </a:ext>
            </a:extLst>
          </p:cNvPr>
          <p:cNvSpPr/>
          <p:nvPr/>
        </p:nvSpPr>
        <p:spPr>
          <a:xfrm>
            <a:off x="1894113" y="2667000"/>
            <a:ext cx="724395" cy="754084"/>
          </a:xfrm>
          <a:prstGeom prst="ellipse">
            <a:avLst/>
          </a:prstGeom>
          <a:solidFill>
            <a:srgbClr val="E6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9E1385A-7C2F-4B8E-BB74-EF8492A0A1F6}"/>
              </a:ext>
            </a:extLst>
          </p:cNvPr>
          <p:cNvSpPr/>
          <p:nvPr/>
        </p:nvSpPr>
        <p:spPr>
          <a:xfrm>
            <a:off x="8319706" y="1371600"/>
            <a:ext cx="3239246" cy="32213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5106A87-CB7A-462E-A3CC-E4B60485EE9F}"/>
              </a:ext>
            </a:extLst>
          </p:cNvPr>
          <p:cNvSpPr/>
          <p:nvPr/>
        </p:nvSpPr>
        <p:spPr>
          <a:xfrm>
            <a:off x="2197051" y="2971800"/>
            <a:ext cx="115842" cy="11471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25CD9E-9F92-455A-97C5-6751F172874A}"/>
              </a:ext>
            </a:extLst>
          </p:cNvPr>
          <p:cNvSpPr txBox="1"/>
          <p:nvPr/>
        </p:nvSpPr>
        <p:spPr>
          <a:xfrm>
            <a:off x="1185989" y="457200"/>
            <a:ext cx="2151177" cy="707886"/>
          </a:xfrm>
          <a:prstGeom prst="rect">
            <a:avLst/>
          </a:prstGeom>
          <a:noFill/>
        </p:spPr>
        <p:txBody>
          <a:bodyPr wrap="square" rtlCol="0">
            <a:spAutoFit/>
          </a:bodyPr>
          <a:lstStyle/>
          <a:p>
            <a:pPr algn="ctr"/>
            <a:r>
              <a:rPr lang="en-US" sz="4000" b="1" dirty="0"/>
              <a:t>License</a:t>
            </a:r>
          </a:p>
        </p:txBody>
      </p:sp>
      <p:sp>
        <p:nvSpPr>
          <p:cNvPr id="30" name="TextBox 29">
            <a:extLst>
              <a:ext uri="{FF2B5EF4-FFF2-40B4-BE49-F238E27FC236}">
                <a16:creationId xmlns:a16="http://schemas.microsoft.com/office/drawing/2014/main" id="{5FCAB4AC-D3D3-48E0-94AB-6B0934BA7D62}"/>
              </a:ext>
            </a:extLst>
          </p:cNvPr>
          <p:cNvSpPr txBox="1"/>
          <p:nvPr/>
        </p:nvSpPr>
        <p:spPr>
          <a:xfrm>
            <a:off x="5016308" y="457200"/>
            <a:ext cx="2151177" cy="707886"/>
          </a:xfrm>
          <a:prstGeom prst="rect">
            <a:avLst/>
          </a:prstGeom>
          <a:noFill/>
        </p:spPr>
        <p:txBody>
          <a:bodyPr wrap="square" rtlCol="0">
            <a:spAutoFit/>
          </a:bodyPr>
          <a:lstStyle/>
          <a:p>
            <a:pPr algn="ctr"/>
            <a:r>
              <a:rPr lang="en-US" sz="4000" b="1" dirty="0"/>
              <a:t>Liberty</a:t>
            </a:r>
          </a:p>
        </p:txBody>
      </p:sp>
      <p:sp>
        <p:nvSpPr>
          <p:cNvPr id="31" name="TextBox 30">
            <a:extLst>
              <a:ext uri="{FF2B5EF4-FFF2-40B4-BE49-F238E27FC236}">
                <a16:creationId xmlns:a16="http://schemas.microsoft.com/office/drawing/2014/main" id="{FB783678-A257-46ED-AAE0-80B5A3BFF6DC}"/>
              </a:ext>
            </a:extLst>
          </p:cNvPr>
          <p:cNvSpPr txBox="1"/>
          <p:nvPr/>
        </p:nvSpPr>
        <p:spPr>
          <a:xfrm>
            <a:off x="8729544" y="457200"/>
            <a:ext cx="2415413" cy="707886"/>
          </a:xfrm>
          <a:prstGeom prst="rect">
            <a:avLst/>
          </a:prstGeom>
          <a:noFill/>
        </p:spPr>
        <p:txBody>
          <a:bodyPr wrap="square" rtlCol="0">
            <a:spAutoFit/>
          </a:bodyPr>
          <a:lstStyle/>
          <a:p>
            <a:pPr algn="ctr"/>
            <a:r>
              <a:rPr lang="en-US" sz="4000" b="1" dirty="0"/>
              <a:t>Legalism</a:t>
            </a:r>
          </a:p>
        </p:txBody>
      </p:sp>
      <p:sp>
        <p:nvSpPr>
          <p:cNvPr id="2" name="TextBox 1">
            <a:extLst>
              <a:ext uri="{FF2B5EF4-FFF2-40B4-BE49-F238E27FC236}">
                <a16:creationId xmlns:a16="http://schemas.microsoft.com/office/drawing/2014/main" id="{20A37443-960F-AA46-98BB-01D349999A14}"/>
              </a:ext>
            </a:extLst>
          </p:cNvPr>
          <p:cNvSpPr txBox="1"/>
          <p:nvPr/>
        </p:nvSpPr>
        <p:spPr>
          <a:xfrm>
            <a:off x="780387" y="5164635"/>
            <a:ext cx="2971800" cy="584775"/>
          </a:xfrm>
          <a:prstGeom prst="rect">
            <a:avLst/>
          </a:prstGeom>
          <a:noFill/>
        </p:spPr>
        <p:txBody>
          <a:bodyPr wrap="square" rtlCol="0">
            <a:spAutoFit/>
          </a:bodyPr>
          <a:lstStyle/>
          <a:p>
            <a:pPr algn="ctr"/>
            <a:r>
              <a:rPr lang="en-US" sz="3200" b="1" dirty="0" err="1"/>
              <a:t>Ldrs</a:t>
            </a:r>
            <a:r>
              <a:rPr lang="en-US" sz="3200" b="1" dirty="0"/>
              <a:t>: Everyone</a:t>
            </a:r>
          </a:p>
        </p:txBody>
      </p:sp>
      <p:sp>
        <p:nvSpPr>
          <p:cNvPr id="5" name="TextBox 4">
            <a:extLst>
              <a:ext uri="{FF2B5EF4-FFF2-40B4-BE49-F238E27FC236}">
                <a16:creationId xmlns:a16="http://schemas.microsoft.com/office/drawing/2014/main" id="{2D5E117A-67D7-748F-0ED0-8C7DBF6D26CE}"/>
              </a:ext>
            </a:extLst>
          </p:cNvPr>
          <p:cNvSpPr txBox="1"/>
          <p:nvPr/>
        </p:nvSpPr>
        <p:spPr>
          <a:xfrm>
            <a:off x="4495800" y="5164635"/>
            <a:ext cx="3124199" cy="584775"/>
          </a:xfrm>
          <a:prstGeom prst="rect">
            <a:avLst/>
          </a:prstGeom>
          <a:noFill/>
        </p:spPr>
        <p:txBody>
          <a:bodyPr wrap="square" rtlCol="0">
            <a:spAutoFit/>
          </a:bodyPr>
          <a:lstStyle/>
          <a:p>
            <a:pPr algn="ctr"/>
            <a:r>
              <a:rPr lang="en-US" sz="3200" b="1" dirty="0" err="1"/>
              <a:t>Ldrs</a:t>
            </a:r>
            <a:r>
              <a:rPr lang="en-US" sz="3200" b="1" dirty="0"/>
              <a:t>: Servants</a:t>
            </a:r>
          </a:p>
        </p:txBody>
      </p:sp>
      <p:sp>
        <p:nvSpPr>
          <p:cNvPr id="7" name="TextBox 6">
            <a:extLst>
              <a:ext uri="{FF2B5EF4-FFF2-40B4-BE49-F238E27FC236}">
                <a16:creationId xmlns:a16="http://schemas.microsoft.com/office/drawing/2014/main" id="{6015DE6B-4409-39B6-D450-6D7A53DF00B3}"/>
              </a:ext>
            </a:extLst>
          </p:cNvPr>
          <p:cNvSpPr txBox="1"/>
          <p:nvPr/>
        </p:nvSpPr>
        <p:spPr>
          <a:xfrm>
            <a:off x="8458202" y="5164635"/>
            <a:ext cx="3082363" cy="584775"/>
          </a:xfrm>
          <a:prstGeom prst="rect">
            <a:avLst/>
          </a:prstGeom>
          <a:noFill/>
        </p:spPr>
        <p:txBody>
          <a:bodyPr wrap="square" rtlCol="0">
            <a:spAutoFit/>
          </a:bodyPr>
          <a:lstStyle/>
          <a:p>
            <a:pPr algn="ctr"/>
            <a:r>
              <a:rPr lang="en-US" sz="3200" b="1" dirty="0" err="1"/>
              <a:t>Ldrs</a:t>
            </a:r>
            <a:r>
              <a:rPr lang="en-US" sz="3200" b="1" dirty="0"/>
              <a:t>: Bosses</a:t>
            </a:r>
          </a:p>
        </p:txBody>
      </p:sp>
      <p:sp>
        <p:nvSpPr>
          <p:cNvPr id="8" name="TextBox 7">
            <a:extLst>
              <a:ext uri="{FF2B5EF4-FFF2-40B4-BE49-F238E27FC236}">
                <a16:creationId xmlns:a16="http://schemas.microsoft.com/office/drawing/2014/main" id="{FE44D5C3-7C39-EBFD-229D-3A4A9CA8633C}"/>
              </a:ext>
            </a:extLst>
          </p:cNvPr>
          <p:cNvSpPr txBox="1"/>
          <p:nvPr/>
        </p:nvSpPr>
        <p:spPr>
          <a:xfrm>
            <a:off x="780387" y="5816025"/>
            <a:ext cx="2971800" cy="584775"/>
          </a:xfrm>
          <a:prstGeom prst="rect">
            <a:avLst/>
          </a:prstGeom>
          <a:noFill/>
        </p:spPr>
        <p:txBody>
          <a:bodyPr wrap="square" rtlCol="0">
            <a:spAutoFit/>
          </a:bodyPr>
          <a:lstStyle/>
          <a:p>
            <a:pPr algn="ctr"/>
            <a:r>
              <a:rPr lang="en-US" sz="3200" b="1" dirty="0"/>
              <a:t>Anything Goes!</a:t>
            </a:r>
          </a:p>
        </p:txBody>
      </p:sp>
      <p:sp>
        <p:nvSpPr>
          <p:cNvPr id="9" name="TextBox 8">
            <a:extLst>
              <a:ext uri="{FF2B5EF4-FFF2-40B4-BE49-F238E27FC236}">
                <a16:creationId xmlns:a16="http://schemas.microsoft.com/office/drawing/2014/main" id="{B4B7F843-3180-C3D9-E752-00062C942CB9}"/>
              </a:ext>
            </a:extLst>
          </p:cNvPr>
          <p:cNvSpPr txBox="1"/>
          <p:nvPr/>
        </p:nvSpPr>
        <p:spPr>
          <a:xfrm>
            <a:off x="4495800" y="5816025"/>
            <a:ext cx="3124199" cy="584775"/>
          </a:xfrm>
          <a:prstGeom prst="rect">
            <a:avLst/>
          </a:prstGeom>
          <a:noFill/>
        </p:spPr>
        <p:txBody>
          <a:bodyPr wrap="square" rtlCol="0">
            <a:spAutoFit/>
          </a:bodyPr>
          <a:lstStyle/>
          <a:p>
            <a:pPr algn="ctr"/>
            <a:r>
              <a:rPr lang="en-US" sz="3200" b="1" dirty="0"/>
              <a:t>Use Discernment</a:t>
            </a:r>
          </a:p>
        </p:txBody>
      </p:sp>
      <p:sp>
        <p:nvSpPr>
          <p:cNvPr id="10" name="TextBox 9">
            <a:extLst>
              <a:ext uri="{FF2B5EF4-FFF2-40B4-BE49-F238E27FC236}">
                <a16:creationId xmlns:a16="http://schemas.microsoft.com/office/drawing/2014/main" id="{26222E8B-F059-D215-C181-9162EEF8B1CC}"/>
              </a:ext>
            </a:extLst>
          </p:cNvPr>
          <p:cNvSpPr txBox="1"/>
          <p:nvPr/>
        </p:nvSpPr>
        <p:spPr>
          <a:xfrm>
            <a:off x="8458202" y="5816025"/>
            <a:ext cx="3082363" cy="584775"/>
          </a:xfrm>
          <a:prstGeom prst="rect">
            <a:avLst/>
          </a:prstGeom>
          <a:noFill/>
        </p:spPr>
        <p:txBody>
          <a:bodyPr wrap="square" rtlCol="0">
            <a:spAutoFit/>
          </a:bodyPr>
          <a:lstStyle/>
          <a:p>
            <a:pPr algn="ctr"/>
            <a:r>
              <a:rPr lang="en-US" sz="3200" b="1" dirty="0"/>
              <a:t>Total Conformity</a:t>
            </a:r>
          </a:p>
        </p:txBody>
      </p:sp>
    </p:spTree>
    <p:extLst>
      <p:ext uri="{BB962C8B-B14F-4D97-AF65-F5344CB8AC3E}">
        <p14:creationId xmlns:p14="http://schemas.microsoft.com/office/powerpoint/2010/main" val="229993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 essentials, unity. In non-essentials, liberty. In all things, charity. |  Daily inspiration quotes, Unity quotes, Unity">
            <a:extLst>
              <a:ext uri="{FF2B5EF4-FFF2-40B4-BE49-F238E27FC236}">
                <a16:creationId xmlns:a16="http://schemas.microsoft.com/office/drawing/2014/main" id="{113C8D4A-69AD-A483-DECF-DE71D09AB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7" r="-1" b="-1"/>
          <a:stretch/>
        </p:blipFill>
        <p:spPr bwMode="auto">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02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E74A0A-655D-72EB-F490-40419E8D98A3}"/>
              </a:ext>
            </a:extLst>
          </p:cNvPr>
          <p:cNvGraphicFramePr>
            <a:graphicFrameLocks noGrp="1"/>
          </p:cNvGraphicFramePr>
          <p:nvPr>
            <p:extLst>
              <p:ext uri="{D42A27DB-BD31-4B8C-83A1-F6EECF244321}">
                <p14:modId xmlns:p14="http://schemas.microsoft.com/office/powerpoint/2010/main" val="1806022601"/>
              </p:ext>
            </p:extLst>
          </p:nvPr>
        </p:nvGraphicFramePr>
        <p:xfrm>
          <a:off x="381000" y="304800"/>
          <a:ext cx="11430000" cy="4907280"/>
        </p:xfrm>
        <a:graphic>
          <a:graphicData uri="http://schemas.openxmlformats.org/drawingml/2006/table">
            <a:tbl>
              <a:tblPr firstRow="1" bandRow="1">
                <a:tableStyleId>{073A0DAA-6AF3-43AB-8588-CEC1D06C72B9}</a:tableStyleId>
              </a:tblPr>
              <a:tblGrid>
                <a:gridCol w="5562600">
                  <a:extLst>
                    <a:ext uri="{9D8B030D-6E8A-4147-A177-3AD203B41FA5}">
                      <a16:colId xmlns:a16="http://schemas.microsoft.com/office/drawing/2014/main" val="3473573222"/>
                    </a:ext>
                  </a:extLst>
                </a:gridCol>
                <a:gridCol w="2971800">
                  <a:extLst>
                    <a:ext uri="{9D8B030D-6E8A-4147-A177-3AD203B41FA5}">
                      <a16:colId xmlns:a16="http://schemas.microsoft.com/office/drawing/2014/main" val="1266812511"/>
                    </a:ext>
                  </a:extLst>
                </a:gridCol>
                <a:gridCol w="2895600">
                  <a:extLst>
                    <a:ext uri="{9D8B030D-6E8A-4147-A177-3AD203B41FA5}">
                      <a16:colId xmlns:a16="http://schemas.microsoft.com/office/drawing/2014/main" val="1693704360"/>
                    </a:ext>
                  </a:extLst>
                </a:gridCol>
              </a:tblGrid>
              <a:tr h="430107">
                <a:tc>
                  <a:txBody>
                    <a:bodyPr/>
                    <a:lstStyle/>
                    <a:p>
                      <a:r>
                        <a:rPr lang="en-US" sz="4000" dirty="0"/>
                        <a:t>Six Essential Truths</a:t>
                      </a:r>
                    </a:p>
                  </a:txBody>
                  <a:tcPr/>
                </a:tc>
                <a:tc>
                  <a:txBody>
                    <a:bodyPr/>
                    <a:lstStyle/>
                    <a:p>
                      <a:r>
                        <a:rPr lang="en-US" sz="4000" dirty="0"/>
                        <a:t>Christ Event</a:t>
                      </a:r>
                    </a:p>
                  </a:txBody>
                  <a:tcPr/>
                </a:tc>
                <a:tc>
                  <a:txBody>
                    <a:bodyPr/>
                    <a:lstStyle/>
                    <a:p>
                      <a:r>
                        <a:rPr lang="en-US" sz="4000" dirty="0"/>
                        <a:t>Contrasts</a:t>
                      </a:r>
                    </a:p>
                  </a:txBody>
                  <a:tcPr/>
                </a:tc>
                <a:extLst>
                  <a:ext uri="{0D108BD9-81ED-4DB2-BD59-A6C34878D82A}">
                    <a16:rowId xmlns:a16="http://schemas.microsoft.com/office/drawing/2014/main" val="1714555661"/>
                  </a:ext>
                </a:extLst>
              </a:tr>
              <a:tr h="430107">
                <a:tc>
                  <a:txBody>
                    <a:bodyPr/>
                    <a:lstStyle/>
                    <a:p>
                      <a:r>
                        <a:rPr lang="en-US" sz="4000" dirty="0"/>
                        <a:t>Appeared in the flesh</a:t>
                      </a:r>
                    </a:p>
                  </a:txBody>
                  <a:tcPr/>
                </a:tc>
                <a:tc>
                  <a:txBody>
                    <a:bodyPr/>
                    <a:lstStyle/>
                    <a:p>
                      <a:r>
                        <a:rPr lang="en-US" sz="4000" dirty="0"/>
                        <a:t>Incarnation</a:t>
                      </a:r>
                    </a:p>
                  </a:txBody>
                  <a:tcPr/>
                </a:tc>
                <a:tc>
                  <a:txBody>
                    <a:bodyPr/>
                    <a:lstStyle/>
                    <a:p>
                      <a:r>
                        <a:rPr lang="en-US" sz="4000" dirty="0"/>
                        <a:t>Flesh</a:t>
                      </a:r>
                    </a:p>
                  </a:txBody>
                  <a:tcPr/>
                </a:tc>
                <a:extLst>
                  <a:ext uri="{0D108BD9-81ED-4DB2-BD59-A6C34878D82A}">
                    <a16:rowId xmlns:a16="http://schemas.microsoft.com/office/drawing/2014/main" val="1159253670"/>
                  </a:ext>
                </a:extLst>
              </a:tr>
              <a:tr h="430107">
                <a:tc>
                  <a:txBody>
                    <a:bodyPr/>
                    <a:lstStyle/>
                    <a:p>
                      <a:r>
                        <a:rPr lang="en-US" sz="4000" dirty="0"/>
                        <a:t>Vindicated by the Spirit</a:t>
                      </a:r>
                    </a:p>
                  </a:txBody>
                  <a:tcPr/>
                </a:tc>
                <a:tc>
                  <a:txBody>
                    <a:bodyPr/>
                    <a:lstStyle/>
                    <a:p>
                      <a:r>
                        <a:rPr lang="en-US" sz="4000" dirty="0"/>
                        <a:t>Resurrection</a:t>
                      </a:r>
                    </a:p>
                  </a:txBody>
                  <a:tcPr/>
                </a:tc>
                <a:tc>
                  <a:txBody>
                    <a:bodyPr/>
                    <a:lstStyle/>
                    <a:p>
                      <a:r>
                        <a:rPr lang="en-US" sz="4000" dirty="0"/>
                        <a:t>Spirit</a:t>
                      </a:r>
                    </a:p>
                  </a:txBody>
                  <a:tcPr/>
                </a:tc>
                <a:extLst>
                  <a:ext uri="{0D108BD9-81ED-4DB2-BD59-A6C34878D82A}">
                    <a16:rowId xmlns:a16="http://schemas.microsoft.com/office/drawing/2014/main" val="3632694464"/>
                  </a:ext>
                </a:extLst>
              </a:tr>
              <a:tr h="430107">
                <a:tc>
                  <a:txBody>
                    <a:bodyPr/>
                    <a:lstStyle/>
                    <a:p>
                      <a:r>
                        <a:rPr lang="en-US" sz="4000" dirty="0"/>
                        <a:t>Seen by angels</a:t>
                      </a:r>
                    </a:p>
                  </a:txBody>
                  <a:tcPr/>
                </a:tc>
                <a:tc>
                  <a:txBody>
                    <a:bodyPr/>
                    <a:lstStyle/>
                    <a:p>
                      <a:r>
                        <a:rPr lang="en-US" sz="4000" dirty="0"/>
                        <a:t>Exaltation</a:t>
                      </a:r>
                    </a:p>
                  </a:txBody>
                  <a:tcPr/>
                </a:tc>
                <a:tc>
                  <a:txBody>
                    <a:bodyPr/>
                    <a:lstStyle/>
                    <a:p>
                      <a:r>
                        <a:rPr lang="en-US" sz="4000" dirty="0"/>
                        <a:t>Angels</a:t>
                      </a:r>
                    </a:p>
                  </a:txBody>
                  <a:tcPr/>
                </a:tc>
                <a:extLst>
                  <a:ext uri="{0D108BD9-81ED-4DB2-BD59-A6C34878D82A}">
                    <a16:rowId xmlns:a16="http://schemas.microsoft.com/office/drawing/2014/main" val="4486214"/>
                  </a:ext>
                </a:extLst>
              </a:tr>
              <a:tr h="430107">
                <a:tc>
                  <a:txBody>
                    <a:bodyPr/>
                    <a:lstStyle/>
                    <a:p>
                      <a:r>
                        <a:rPr lang="en-US" sz="4000" dirty="0"/>
                        <a:t>Preached among nations</a:t>
                      </a:r>
                    </a:p>
                  </a:txBody>
                  <a:tcPr/>
                </a:tc>
                <a:tc>
                  <a:txBody>
                    <a:bodyPr/>
                    <a:lstStyle/>
                    <a:p>
                      <a:r>
                        <a:rPr lang="en-US" sz="4000" dirty="0"/>
                        <a:t>Proclamation</a:t>
                      </a:r>
                    </a:p>
                  </a:txBody>
                  <a:tcPr/>
                </a:tc>
                <a:tc>
                  <a:txBody>
                    <a:bodyPr/>
                    <a:lstStyle/>
                    <a:p>
                      <a:r>
                        <a:rPr lang="en-US" sz="4000" dirty="0"/>
                        <a:t>Humans</a:t>
                      </a:r>
                    </a:p>
                  </a:txBody>
                  <a:tcPr/>
                </a:tc>
                <a:extLst>
                  <a:ext uri="{0D108BD9-81ED-4DB2-BD59-A6C34878D82A}">
                    <a16:rowId xmlns:a16="http://schemas.microsoft.com/office/drawing/2014/main" val="2938912650"/>
                  </a:ext>
                </a:extLst>
              </a:tr>
              <a:tr h="430107">
                <a:tc>
                  <a:txBody>
                    <a:bodyPr/>
                    <a:lstStyle/>
                    <a:p>
                      <a:r>
                        <a:rPr lang="en-US" sz="4000" dirty="0"/>
                        <a:t>Believed on by the world</a:t>
                      </a:r>
                    </a:p>
                  </a:txBody>
                  <a:tcPr/>
                </a:tc>
                <a:tc>
                  <a:txBody>
                    <a:bodyPr/>
                    <a:lstStyle/>
                    <a:p>
                      <a:r>
                        <a:rPr lang="en-US" sz="4000" dirty="0"/>
                        <a:t>Redemption</a:t>
                      </a:r>
                    </a:p>
                  </a:txBody>
                  <a:tcPr/>
                </a:tc>
                <a:tc>
                  <a:txBody>
                    <a:bodyPr/>
                    <a:lstStyle/>
                    <a:p>
                      <a:r>
                        <a:rPr lang="en-US" sz="4000" dirty="0"/>
                        <a:t>World</a:t>
                      </a:r>
                    </a:p>
                  </a:txBody>
                  <a:tcPr/>
                </a:tc>
                <a:extLst>
                  <a:ext uri="{0D108BD9-81ED-4DB2-BD59-A6C34878D82A}">
                    <a16:rowId xmlns:a16="http://schemas.microsoft.com/office/drawing/2014/main" val="1904031144"/>
                  </a:ext>
                </a:extLst>
              </a:tr>
              <a:tr h="430107">
                <a:tc>
                  <a:txBody>
                    <a:bodyPr/>
                    <a:lstStyle/>
                    <a:p>
                      <a:r>
                        <a:rPr lang="en-US" sz="4000" dirty="0"/>
                        <a:t>Taken up in glory</a:t>
                      </a:r>
                    </a:p>
                  </a:txBody>
                  <a:tcPr/>
                </a:tc>
                <a:tc>
                  <a:txBody>
                    <a:bodyPr/>
                    <a:lstStyle/>
                    <a:p>
                      <a:r>
                        <a:rPr lang="en-US" sz="4000" dirty="0"/>
                        <a:t>Ascension</a:t>
                      </a:r>
                    </a:p>
                  </a:txBody>
                  <a:tcPr/>
                </a:tc>
                <a:tc>
                  <a:txBody>
                    <a:bodyPr/>
                    <a:lstStyle/>
                    <a:p>
                      <a:r>
                        <a:rPr lang="en-US" sz="4000" dirty="0"/>
                        <a:t>Heaven</a:t>
                      </a:r>
                    </a:p>
                  </a:txBody>
                  <a:tcPr/>
                </a:tc>
                <a:extLst>
                  <a:ext uri="{0D108BD9-81ED-4DB2-BD59-A6C34878D82A}">
                    <a16:rowId xmlns:a16="http://schemas.microsoft.com/office/drawing/2014/main" val="4114563677"/>
                  </a:ext>
                </a:extLst>
              </a:tr>
            </a:tbl>
          </a:graphicData>
        </a:graphic>
      </p:graphicFrame>
    </p:spTree>
    <p:extLst>
      <p:ext uri="{BB962C8B-B14F-4D97-AF65-F5344CB8AC3E}">
        <p14:creationId xmlns:p14="http://schemas.microsoft.com/office/powerpoint/2010/main" val="108998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1DE755-37E9-13E2-5F34-E51BBA62CAF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D5C19C-517C-5162-D002-128E0B058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F04438-B6F8-B1A7-594C-88E30B94C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blue screen with white text&#10;&#10;Description automatically generated">
            <a:extLst>
              <a:ext uri="{FF2B5EF4-FFF2-40B4-BE49-F238E27FC236}">
                <a16:creationId xmlns:a16="http://schemas.microsoft.com/office/drawing/2014/main" id="{6DB042C7-196D-A4CA-75FA-9ED891D9E3E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a:stretch/>
        </p:blipFill>
        <p:spPr>
          <a:xfrm>
            <a:off x="-1" y="-1"/>
            <a:ext cx="12192001" cy="6857990"/>
          </a:xfrm>
          <a:prstGeom prst="rect">
            <a:avLst/>
          </a:prstGeom>
        </p:spPr>
      </p:pic>
      <p:sp>
        <p:nvSpPr>
          <p:cNvPr id="4" name="TextBox 3">
            <a:extLst>
              <a:ext uri="{FF2B5EF4-FFF2-40B4-BE49-F238E27FC236}">
                <a16:creationId xmlns:a16="http://schemas.microsoft.com/office/drawing/2014/main" id="{95BEE943-7EBA-A9FE-D5B2-28374219B4EB}"/>
              </a:ext>
            </a:extLst>
          </p:cNvPr>
          <p:cNvSpPr txBox="1"/>
          <p:nvPr/>
        </p:nvSpPr>
        <p:spPr>
          <a:xfrm>
            <a:off x="381000" y="1219200"/>
            <a:ext cx="11430000" cy="5638800"/>
          </a:xfrm>
          <a:prstGeom prst="rect">
            <a:avLst/>
          </a:prstGeom>
        </p:spPr>
        <p:txBody>
          <a:bodyPr vert="horz" lIns="91440" tIns="45720" rIns="91440" bIns="45720" rtlCol="0">
            <a:noAutofit/>
          </a:bodyPr>
          <a:lstStyle/>
          <a:p>
            <a:pPr algn="l"/>
            <a:r>
              <a:rPr lang="en-US" sz="4000" dirty="0">
                <a:solidFill>
                  <a:schemeClr val="bg2"/>
                </a:solidFill>
                <a:latin typeface="+mn-lt"/>
              </a:rPr>
              <a:t>“It was revealed to them (Old Testament prophets) that they were not serving themselves but you, when they spoke of the things that have now been told you by those who have preached the gospel to you by the Holy Spirit sent from heaven. Even angels long to look into these things.”</a:t>
            </a:r>
          </a:p>
          <a:p>
            <a:pPr algn="l"/>
            <a:r>
              <a:rPr lang="en-US" sz="4000" dirty="0">
                <a:solidFill>
                  <a:schemeClr val="bg2"/>
                </a:solidFill>
                <a:latin typeface="+mn-lt"/>
              </a:rPr>
              <a:t>1 Peter 1:12</a:t>
            </a:r>
          </a:p>
        </p:txBody>
      </p:sp>
      <p:sp>
        <p:nvSpPr>
          <p:cNvPr id="2" name="TextBox 1">
            <a:extLst>
              <a:ext uri="{FF2B5EF4-FFF2-40B4-BE49-F238E27FC236}">
                <a16:creationId xmlns:a16="http://schemas.microsoft.com/office/drawing/2014/main" id="{A4E9FED8-FB4F-11D8-367D-98A5ABFAAB49}"/>
              </a:ext>
            </a:extLst>
          </p:cNvPr>
          <p:cNvSpPr txBox="1"/>
          <p:nvPr/>
        </p:nvSpPr>
        <p:spPr>
          <a:xfrm>
            <a:off x="381000" y="457200"/>
            <a:ext cx="8305800" cy="646331"/>
          </a:xfrm>
          <a:prstGeom prst="rect">
            <a:avLst/>
          </a:prstGeom>
          <a:noFill/>
        </p:spPr>
        <p:txBody>
          <a:bodyPr wrap="square" rtlCol="0">
            <a:spAutoFit/>
          </a:bodyPr>
          <a:lstStyle/>
          <a:p>
            <a:pPr marR="0" lvl="0" defTabSz="914400" eaLnBrk="1" fontAlgn="auto" hangingPunct="1">
              <a:lnSpc>
                <a:spcPct val="90000"/>
              </a:lnSpc>
              <a:spcBef>
                <a:spcPts val="0"/>
              </a:spcBef>
              <a:spcAft>
                <a:spcPts val="600"/>
              </a:spcAft>
              <a:buClrTx/>
              <a:buSzTx/>
              <a:tabLst/>
              <a:defRPr/>
            </a:pPr>
            <a:r>
              <a:rPr lang="en-US" sz="4000" b="1" dirty="0">
                <a:solidFill>
                  <a:schemeClr val="bg2"/>
                </a:solidFill>
                <a:latin typeface="+mn-lt"/>
              </a:rPr>
              <a:t>Seen By Angels</a:t>
            </a:r>
          </a:p>
        </p:txBody>
      </p:sp>
    </p:spTree>
    <p:extLst>
      <p:ext uri="{BB962C8B-B14F-4D97-AF65-F5344CB8AC3E}">
        <p14:creationId xmlns:p14="http://schemas.microsoft.com/office/powerpoint/2010/main" val="324436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E74A0A-655D-72EB-F490-40419E8D98A3}"/>
              </a:ext>
            </a:extLst>
          </p:cNvPr>
          <p:cNvGraphicFramePr>
            <a:graphicFrameLocks noGrp="1"/>
          </p:cNvGraphicFramePr>
          <p:nvPr>
            <p:extLst>
              <p:ext uri="{D42A27DB-BD31-4B8C-83A1-F6EECF244321}">
                <p14:modId xmlns:p14="http://schemas.microsoft.com/office/powerpoint/2010/main" val="3792895590"/>
              </p:ext>
            </p:extLst>
          </p:nvPr>
        </p:nvGraphicFramePr>
        <p:xfrm>
          <a:off x="381000" y="304800"/>
          <a:ext cx="11430000" cy="4907280"/>
        </p:xfrm>
        <a:graphic>
          <a:graphicData uri="http://schemas.openxmlformats.org/drawingml/2006/table">
            <a:tbl>
              <a:tblPr firstRow="1" bandRow="1">
                <a:tableStyleId>{073A0DAA-6AF3-43AB-8588-CEC1D06C72B9}</a:tableStyleId>
              </a:tblPr>
              <a:tblGrid>
                <a:gridCol w="5562600">
                  <a:extLst>
                    <a:ext uri="{9D8B030D-6E8A-4147-A177-3AD203B41FA5}">
                      <a16:colId xmlns:a16="http://schemas.microsoft.com/office/drawing/2014/main" val="3473573222"/>
                    </a:ext>
                  </a:extLst>
                </a:gridCol>
                <a:gridCol w="2971800">
                  <a:extLst>
                    <a:ext uri="{9D8B030D-6E8A-4147-A177-3AD203B41FA5}">
                      <a16:colId xmlns:a16="http://schemas.microsoft.com/office/drawing/2014/main" val="1266812511"/>
                    </a:ext>
                  </a:extLst>
                </a:gridCol>
                <a:gridCol w="2895600">
                  <a:extLst>
                    <a:ext uri="{9D8B030D-6E8A-4147-A177-3AD203B41FA5}">
                      <a16:colId xmlns:a16="http://schemas.microsoft.com/office/drawing/2014/main" val="1693704360"/>
                    </a:ext>
                  </a:extLst>
                </a:gridCol>
              </a:tblGrid>
              <a:tr h="430107">
                <a:tc>
                  <a:txBody>
                    <a:bodyPr/>
                    <a:lstStyle/>
                    <a:p>
                      <a:r>
                        <a:rPr lang="en-US" sz="4000" dirty="0"/>
                        <a:t>Six Essential Truths</a:t>
                      </a:r>
                    </a:p>
                  </a:txBody>
                  <a:tcPr/>
                </a:tc>
                <a:tc>
                  <a:txBody>
                    <a:bodyPr/>
                    <a:lstStyle/>
                    <a:p>
                      <a:r>
                        <a:rPr lang="en-US" sz="4000" dirty="0"/>
                        <a:t>Christ Event</a:t>
                      </a:r>
                    </a:p>
                  </a:txBody>
                  <a:tcPr/>
                </a:tc>
                <a:tc>
                  <a:txBody>
                    <a:bodyPr/>
                    <a:lstStyle/>
                    <a:p>
                      <a:r>
                        <a:rPr lang="en-US" sz="4000" dirty="0"/>
                        <a:t>Contrasts</a:t>
                      </a:r>
                    </a:p>
                  </a:txBody>
                  <a:tcPr/>
                </a:tc>
                <a:extLst>
                  <a:ext uri="{0D108BD9-81ED-4DB2-BD59-A6C34878D82A}">
                    <a16:rowId xmlns:a16="http://schemas.microsoft.com/office/drawing/2014/main" val="1714555661"/>
                  </a:ext>
                </a:extLst>
              </a:tr>
              <a:tr h="430107">
                <a:tc>
                  <a:txBody>
                    <a:bodyPr/>
                    <a:lstStyle/>
                    <a:p>
                      <a:r>
                        <a:rPr lang="en-US" sz="4000" dirty="0"/>
                        <a:t>Appeared in the flesh</a:t>
                      </a:r>
                    </a:p>
                  </a:txBody>
                  <a:tcPr/>
                </a:tc>
                <a:tc>
                  <a:txBody>
                    <a:bodyPr/>
                    <a:lstStyle/>
                    <a:p>
                      <a:r>
                        <a:rPr lang="en-US" sz="4000" dirty="0"/>
                        <a:t>Incarnation</a:t>
                      </a:r>
                    </a:p>
                  </a:txBody>
                  <a:tcPr/>
                </a:tc>
                <a:tc>
                  <a:txBody>
                    <a:bodyPr/>
                    <a:lstStyle/>
                    <a:p>
                      <a:r>
                        <a:rPr lang="en-US" sz="4000" dirty="0"/>
                        <a:t>Flesh</a:t>
                      </a:r>
                    </a:p>
                  </a:txBody>
                  <a:tcPr/>
                </a:tc>
                <a:extLst>
                  <a:ext uri="{0D108BD9-81ED-4DB2-BD59-A6C34878D82A}">
                    <a16:rowId xmlns:a16="http://schemas.microsoft.com/office/drawing/2014/main" val="1159253670"/>
                  </a:ext>
                </a:extLst>
              </a:tr>
              <a:tr h="430107">
                <a:tc>
                  <a:txBody>
                    <a:bodyPr/>
                    <a:lstStyle/>
                    <a:p>
                      <a:r>
                        <a:rPr lang="en-US" sz="4000" dirty="0"/>
                        <a:t>Vindicated by the Spirit</a:t>
                      </a:r>
                    </a:p>
                  </a:txBody>
                  <a:tcPr/>
                </a:tc>
                <a:tc>
                  <a:txBody>
                    <a:bodyPr/>
                    <a:lstStyle/>
                    <a:p>
                      <a:r>
                        <a:rPr lang="en-US" sz="4000" dirty="0"/>
                        <a:t>Resurrection</a:t>
                      </a:r>
                    </a:p>
                  </a:txBody>
                  <a:tcPr/>
                </a:tc>
                <a:tc>
                  <a:txBody>
                    <a:bodyPr/>
                    <a:lstStyle/>
                    <a:p>
                      <a:r>
                        <a:rPr lang="en-US" sz="4000" dirty="0"/>
                        <a:t>Spirit</a:t>
                      </a:r>
                    </a:p>
                  </a:txBody>
                  <a:tcPr/>
                </a:tc>
                <a:extLst>
                  <a:ext uri="{0D108BD9-81ED-4DB2-BD59-A6C34878D82A}">
                    <a16:rowId xmlns:a16="http://schemas.microsoft.com/office/drawing/2014/main" val="3632694464"/>
                  </a:ext>
                </a:extLst>
              </a:tr>
              <a:tr h="430107">
                <a:tc>
                  <a:txBody>
                    <a:bodyPr/>
                    <a:lstStyle/>
                    <a:p>
                      <a:r>
                        <a:rPr lang="en-US" sz="4000" dirty="0"/>
                        <a:t>Seen by angels</a:t>
                      </a:r>
                    </a:p>
                  </a:txBody>
                  <a:tcPr/>
                </a:tc>
                <a:tc>
                  <a:txBody>
                    <a:bodyPr/>
                    <a:lstStyle/>
                    <a:p>
                      <a:r>
                        <a:rPr lang="en-US" sz="4000" dirty="0"/>
                        <a:t>Exaltation</a:t>
                      </a:r>
                    </a:p>
                  </a:txBody>
                  <a:tcPr/>
                </a:tc>
                <a:tc>
                  <a:txBody>
                    <a:bodyPr/>
                    <a:lstStyle/>
                    <a:p>
                      <a:r>
                        <a:rPr lang="en-US" sz="4000" dirty="0"/>
                        <a:t>Angels</a:t>
                      </a:r>
                    </a:p>
                  </a:txBody>
                  <a:tcPr/>
                </a:tc>
                <a:extLst>
                  <a:ext uri="{0D108BD9-81ED-4DB2-BD59-A6C34878D82A}">
                    <a16:rowId xmlns:a16="http://schemas.microsoft.com/office/drawing/2014/main" val="4486214"/>
                  </a:ext>
                </a:extLst>
              </a:tr>
              <a:tr h="430107">
                <a:tc>
                  <a:txBody>
                    <a:bodyPr/>
                    <a:lstStyle/>
                    <a:p>
                      <a:r>
                        <a:rPr lang="en-US" sz="4000" dirty="0"/>
                        <a:t>Preached among nations</a:t>
                      </a:r>
                    </a:p>
                  </a:txBody>
                  <a:tcPr/>
                </a:tc>
                <a:tc>
                  <a:txBody>
                    <a:bodyPr/>
                    <a:lstStyle/>
                    <a:p>
                      <a:r>
                        <a:rPr lang="en-US" sz="4000" dirty="0"/>
                        <a:t>Proclamation</a:t>
                      </a:r>
                    </a:p>
                  </a:txBody>
                  <a:tcPr/>
                </a:tc>
                <a:tc>
                  <a:txBody>
                    <a:bodyPr/>
                    <a:lstStyle/>
                    <a:p>
                      <a:r>
                        <a:rPr lang="en-US" sz="4000" dirty="0"/>
                        <a:t>Humans</a:t>
                      </a:r>
                    </a:p>
                  </a:txBody>
                  <a:tcPr/>
                </a:tc>
                <a:extLst>
                  <a:ext uri="{0D108BD9-81ED-4DB2-BD59-A6C34878D82A}">
                    <a16:rowId xmlns:a16="http://schemas.microsoft.com/office/drawing/2014/main" val="2938912650"/>
                  </a:ext>
                </a:extLst>
              </a:tr>
              <a:tr h="430107">
                <a:tc>
                  <a:txBody>
                    <a:bodyPr/>
                    <a:lstStyle/>
                    <a:p>
                      <a:r>
                        <a:rPr lang="en-US" sz="4000" dirty="0"/>
                        <a:t>Believed on by the world</a:t>
                      </a:r>
                    </a:p>
                  </a:txBody>
                  <a:tcPr/>
                </a:tc>
                <a:tc>
                  <a:txBody>
                    <a:bodyPr/>
                    <a:lstStyle/>
                    <a:p>
                      <a:r>
                        <a:rPr lang="en-US" sz="4000" dirty="0"/>
                        <a:t>Redemption</a:t>
                      </a:r>
                    </a:p>
                  </a:txBody>
                  <a:tcPr/>
                </a:tc>
                <a:tc>
                  <a:txBody>
                    <a:bodyPr/>
                    <a:lstStyle/>
                    <a:p>
                      <a:r>
                        <a:rPr lang="en-US" sz="4000" dirty="0"/>
                        <a:t>World</a:t>
                      </a:r>
                    </a:p>
                  </a:txBody>
                  <a:tcPr/>
                </a:tc>
                <a:extLst>
                  <a:ext uri="{0D108BD9-81ED-4DB2-BD59-A6C34878D82A}">
                    <a16:rowId xmlns:a16="http://schemas.microsoft.com/office/drawing/2014/main" val="1904031144"/>
                  </a:ext>
                </a:extLst>
              </a:tr>
              <a:tr h="430107">
                <a:tc>
                  <a:txBody>
                    <a:bodyPr/>
                    <a:lstStyle/>
                    <a:p>
                      <a:r>
                        <a:rPr lang="en-US" sz="4000" dirty="0"/>
                        <a:t>Taken up in glory</a:t>
                      </a:r>
                    </a:p>
                  </a:txBody>
                  <a:tcPr/>
                </a:tc>
                <a:tc>
                  <a:txBody>
                    <a:bodyPr/>
                    <a:lstStyle/>
                    <a:p>
                      <a:r>
                        <a:rPr lang="en-US" sz="4000" dirty="0"/>
                        <a:t>Ascension</a:t>
                      </a:r>
                    </a:p>
                  </a:txBody>
                  <a:tcPr/>
                </a:tc>
                <a:tc>
                  <a:txBody>
                    <a:bodyPr/>
                    <a:lstStyle/>
                    <a:p>
                      <a:r>
                        <a:rPr lang="en-US" sz="4000" dirty="0"/>
                        <a:t>Heaven</a:t>
                      </a:r>
                    </a:p>
                  </a:txBody>
                  <a:tcPr/>
                </a:tc>
                <a:extLst>
                  <a:ext uri="{0D108BD9-81ED-4DB2-BD59-A6C34878D82A}">
                    <a16:rowId xmlns:a16="http://schemas.microsoft.com/office/drawing/2014/main" val="4114563677"/>
                  </a:ext>
                </a:extLst>
              </a:tr>
            </a:tbl>
          </a:graphicData>
        </a:graphic>
      </p:graphicFrame>
    </p:spTree>
    <p:extLst>
      <p:ext uri="{BB962C8B-B14F-4D97-AF65-F5344CB8AC3E}">
        <p14:creationId xmlns:p14="http://schemas.microsoft.com/office/powerpoint/2010/main" val="104488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robe standing in front of a group of people&#10;&#10;Description automatically generated">
            <a:extLst>
              <a:ext uri="{FF2B5EF4-FFF2-40B4-BE49-F238E27FC236}">
                <a16:creationId xmlns:a16="http://schemas.microsoft.com/office/drawing/2014/main" id="{1415751C-79E1-0E38-D3BD-C1392C8AADD0}"/>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B28A4C-9492-5180-E0F0-D364ECA08A3C}"/>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defTabSz="914400" eaLnBrk="1" hangingPunct="1">
              <a:lnSpc>
                <a:spcPct val="90000"/>
              </a:lnSpc>
              <a:spcAft>
                <a:spcPts val="600"/>
              </a:spcAft>
            </a:pPr>
            <a:r>
              <a:rPr lang="en-US" sz="2800" b="1" dirty="0">
                <a:solidFill>
                  <a:schemeClr val="tx1">
                    <a:lumMod val="85000"/>
                    <a:lumOff val="15000"/>
                  </a:schemeClr>
                </a:solidFill>
                <a:latin typeface="+mj-lt"/>
                <a:ea typeface="+mj-ea"/>
                <a:cs typeface="+mj-cs"/>
              </a:rPr>
              <a:t>Jesus was revealed in flesh and spirit; witnessed to by angels and humans, received by earth and heaven</a:t>
            </a: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51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1DE755-37E9-13E2-5F34-E51BBA62CAF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D5C19C-517C-5162-D002-128E0B058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F04438-B6F8-B1A7-594C-88E30B94C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blue screen with white text&#10;&#10;Description automatically generated">
            <a:extLst>
              <a:ext uri="{FF2B5EF4-FFF2-40B4-BE49-F238E27FC236}">
                <a16:creationId xmlns:a16="http://schemas.microsoft.com/office/drawing/2014/main" id="{6DB042C7-196D-A4CA-75FA-9ED891D9E3E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a:stretch/>
        </p:blipFill>
        <p:spPr>
          <a:xfrm>
            <a:off x="-1" y="-1"/>
            <a:ext cx="12192001" cy="6857990"/>
          </a:xfrm>
          <a:prstGeom prst="rect">
            <a:avLst/>
          </a:prstGeom>
        </p:spPr>
      </p:pic>
      <p:sp>
        <p:nvSpPr>
          <p:cNvPr id="4" name="TextBox 3">
            <a:extLst>
              <a:ext uri="{FF2B5EF4-FFF2-40B4-BE49-F238E27FC236}">
                <a16:creationId xmlns:a16="http://schemas.microsoft.com/office/drawing/2014/main" id="{95BEE943-7EBA-A9FE-D5B2-28374219B4EB}"/>
              </a:ext>
            </a:extLst>
          </p:cNvPr>
          <p:cNvSpPr txBox="1"/>
          <p:nvPr/>
        </p:nvSpPr>
        <p:spPr>
          <a:xfrm>
            <a:off x="381000" y="1219200"/>
            <a:ext cx="11430000" cy="5638800"/>
          </a:xfrm>
          <a:prstGeom prst="rect">
            <a:avLst/>
          </a:prstGeom>
        </p:spPr>
        <p:txBody>
          <a:bodyPr vert="horz" lIns="91440" tIns="45720" rIns="91440" bIns="45720" rtlCol="0">
            <a:noAutofit/>
          </a:bodyPr>
          <a:lstStyle/>
          <a:p>
            <a:pPr marL="742950" marR="0" lvl="0" indent="-742950">
              <a:spcBef>
                <a:spcPts val="0"/>
              </a:spcBef>
              <a:spcAft>
                <a:spcPts val="0"/>
              </a:spcAft>
              <a:buFont typeface="+mj-lt"/>
              <a:buAutoNum type="arabicPeriod"/>
            </a:pPr>
            <a:r>
              <a:rPr lang="en-US" sz="4000" b="1" dirty="0">
                <a:solidFill>
                  <a:schemeClr val="bg2"/>
                </a:solidFill>
                <a:latin typeface="+mn-lt"/>
              </a:rPr>
              <a:t>A Great Message</a:t>
            </a:r>
            <a:r>
              <a:rPr lang="en-US" sz="4000" dirty="0">
                <a:solidFill>
                  <a:schemeClr val="bg2"/>
                </a:solidFill>
                <a:latin typeface="+mn-lt"/>
              </a:rPr>
              <a:t>: The scriptures are a special source of truth. (v.14)</a:t>
            </a:r>
          </a:p>
          <a:p>
            <a:pPr marL="742950" marR="0" lvl="0" indent="-742950">
              <a:spcBef>
                <a:spcPts val="0"/>
              </a:spcBef>
              <a:spcAft>
                <a:spcPts val="0"/>
              </a:spcAft>
              <a:buFont typeface="+mj-lt"/>
              <a:buAutoNum type="arabicPeriod"/>
            </a:pPr>
            <a:r>
              <a:rPr lang="en-US" sz="4000" b="1" dirty="0">
                <a:solidFill>
                  <a:schemeClr val="bg2"/>
                </a:solidFill>
                <a:latin typeface="+mn-lt"/>
              </a:rPr>
              <a:t>A Great Mission</a:t>
            </a:r>
            <a:r>
              <a:rPr lang="en-US" sz="4000" dirty="0">
                <a:solidFill>
                  <a:schemeClr val="bg2"/>
                </a:solidFill>
                <a:latin typeface="+mn-lt"/>
              </a:rPr>
              <a:t>: The church is a crucial bearer of the truth. (v.15)</a:t>
            </a:r>
          </a:p>
          <a:p>
            <a:pPr marL="742950" marR="0" lvl="0" indent="-742950">
              <a:spcBef>
                <a:spcPts val="0"/>
              </a:spcBef>
              <a:spcAft>
                <a:spcPts val="0"/>
              </a:spcAft>
              <a:buFont typeface="+mj-lt"/>
              <a:buAutoNum type="arabicPeriod"/>
            </a:pPr>
            <a:r>
              <a:rPr lang="en-US" sz="4000" b="1" dirty="0">
                <a:solidFill>
                  <a:schemeClr val="bg2"/>
                </a:solidFill>
                <a:latin typeface="+mn-lt"/>
              </a:rPr>
              <a:t>A Great Master</a:t>
            </a:r>
            <a:r>
              <a:rPr lang="en-US" sz="4000" dirty="0">
                <a:solidFill>
                  <a:schemeClr val="bg2"/>
                </a:solidFill>
                <a:latin typeface="+mn-lt"/>
              </a:rPr>
              <a:t>: Jesus IS the truth. (v.16)</a:t>
            </a:r>
          </a:p>
        </p:txBody>
      </p:sp>
      <p:sp>
        <p:nvSpPr>
          <p:cNvPr id="2" name="TextBox 1">
            <a:extLst>
              <a:ext uri="{FF2B5EF4-FFF2-40B4-BE49-F238E27FC236}">
                <a16:creationId xmlns:a16="http://schemas.microsoft.com/office/drawing/2014/main" id="{A4E9FED8-FB4F-11D8-367D-98A5ABFAAB49}"/>
              </a:ext>
            </a:extLst>
          </p:cNvPr>
          <p:cNvSpPr txBox="1"/>
          <p:nvPr/>
        </p:nvSpPr>
        <p:spPr>
          <a:xfrm>
            <a:off x="381000" y="457200"/>
            <a:ext cx="8305800" cy="646331"/>
          </a:xfrm>
          <a:prstGeom prst="rect">
            <a:avLst/>
          </a:prstGeom>
          <a:noFill/>
        </p:spPr>
        <p:txBody>
          <a:bodyPr wrap="square" rtlCol="0">
            <a:spAutoFit/>
          </a:bodyPr>
          <a:lstStyle/>
          <a:p>
            <a:pPr marR="0" lvl="0" defTabSz="914400" eaLnBrk="1" fontAlgn="auto" hangingPunct="1">
              <a:lnSpc>
                <a:spcPct val="90000"/>
              </a:lnSpc>
              <a:spcBef>
                <a:spcPts val="0"/>
              </a:spcBef>
              <a:spcAft>
                <a:spcPts val="600"/>
              </a:spcAft>
              <a:buClrTx/>
              <a:buSzTx/>
              <a:tabLst/>
              <a:defRPr/>
            </a:pPr>
            <a:r>
              <a:rPr lang="en-US" sz="4000" b="1" dirty="0">
                <a:solidFill>
                  <a:schemeClr val="bg2"/>
                </a:solidFill>
                <a:latin typeface="+mn-lt"/>
              </a:rPr>
              <a:t>The Great Mystery</a:t>
            </a:r>
          </a:p>
        </p:txBody>
      </p:sp>
    </p:spTree>
    <p:extLst>
      <p:ext uri="{BB962C8B-B14F-4D97-AF65-F5344CB8AC3E}">
        <p14:creationId xmlns:p14="http://schemas.microsoft.com/office/powerpoint/2010/main" val="310894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9" name="Rectangle 309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E61F4D-0151-3E5F-C585-19E6A6F0532E}"/>
              </a:ext>
            </a:extLst>
          </p:cNvPr>
          <p:cNvSpPr txBox="1"/>
          <p:nvPr/>
        </p:nvSpPr>
        <p:spPr>
          <a:xfrm>
            <a:off x="304800" y="304800"/>
            <a:ext cx="6533990" cy="5829301"/>
          </a:xfrm>
          <a:prstGeom prst="rect">
            <a:avLst/>
          </a:prstGeom>
        </p:spPr>
        <p:txBody>
          <a:bodyPr vert="horz" lIns="91440" tIns="45720" rIns="91440" bIns="45720" rtlCol="0">
            <a:noAutofit/>
          </a:bodyPr>
          <a:lstStyle/>
          <a:p>
            <a:pPr defTabSz="914400" eaLnBrk="1" hangingPunct="1">
              <a:lnSpc>
                <a:spcPct val="90000"/>
              </a:lnSpc>
              <a:spcAft>
                <a:spcPts val="600"/>
              </a:spcAft>
            </a:pPr>
            <a:r>
              <a:rPr lang="en-US" sz="5000" b="1" i="0" dirty="0">
                <a:effectLst/>
                <a:highlight>
                  <a:srgbClr val="FFFFFF"/>
                </a:highlight>
                <a:latin typeface="+mn-lt"/>
              </a:rPr>
              <a:t>The Great Mystery</a:t>
            </a:r>
          </a:p>
          <a:p>
            <a:pPr defTabSz="914400" eaLnBrk="1" hangingPunct="1">
              <a:lnSpc>
                <a:spcPct val="90000"/>
              </a:lnSpc>
              <a:spcAft>
                <a:spcPts val="600"/>
              </a:spcAft>
            </a:pPr>
            <a:endParaRPr lang="en-US" sz="3000" b="0" i="0" dirty="0">
              <a:effectLst/>
              <a:highlight>
                <a:srgbClr val="FFFFFF"/>
              </a:highlight>
              <a:latin typeface="+mn-lt"/>
            </a:endParaRPr>
          </a:p>
          <a:p>
            <a:pPr defTabSz="914400" eaLnBrk="1" hangingPunct="1">
              <a:lnSpc>
                <a:spcPct val="90000"/>
              </a:lnSpc>
              <a:spcAft>
                <a:spcPts val="600"/>
              </a:spcAft>
            </a:pPr>
            <a:r>
              <a:rPr lang="en-US" sz="3000" b="0" i="0" dirty="0">
                <a:effectLst/>
                <a:highlight>
                  <a:srgbClr val="FFFFFF"/>
                </a:highlight>
                <a:latin typeface="+mn-lt"/>
              </a:rPr>
              <a:t>“</a:t>
            </a:r>
            <a:r>
              <a:rPr lang="en-US" sz="3000" b="0" i="0" u="none" strike="noStrike" dirty="0">
                <a:effectLst/>
                <a:highlight>
                  <a:srgbClr val="FFFFFF"/>
                </a:highlight>
                <a:latin typeface="+mn-lt"/>
                <a:hlinkClick r:id="rId2"/>
              </a:rPr>
              <a:t>The Great Mystery</a:t>
            </a:r>
            <a:r>
              <a:rPr lang="en-US" sz="3000" b="0" i="0" dirty="0">
                <a:effectLst/>
                <a:highlight>
                  <a:srgbClr val="FFFFFF"/>
                </a:highlight>
                <a:latin typeface="+mn-lt"/>
              </a:rPr>
              <a:t>” is an inspiring, uplifting and entertaining feature documentary that bridges the divisions between the 6 major religions as the movie follows  one woman's fascinating, comedic, and heroic trip through western America seeking answers to universal questions; Why are we here? Who is God? Will there ever be peace?” </a:t>
            </a:r>
            <a:endParaRPr lang="en-US" sz="3000" dirty="0">
              <a:latin typeface="+mn-lt"/>
            </a:endParaRPr>
          </a:p>
        </p:txBody>
      </p:sp>
      <p:pic>
        <p:nvPicPr>
          <p:cNvPr id="3" name="Picture 8" descr="The Great Mystery (2010) - IMDb">
            <a:extLst>
              <a:ext uri="{FF2B5EF4-FFF2-40B4-BE49-F238E27FC236}">
                <a16:creationId xmlns:a16="http://schemas.microsoft.com/office/drawing/2014/main" id="{7A7A0CD0-F90D-3264-BAFB-431513742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9" y="0"/>
            <a:ext cx="4760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093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1DE755-37E9-13E2-5F34-E51BBA62CAF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D5C19C-517C-5162-D002-128E0B058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F04438-B6F8-B1A7-594C-88E30B94C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blue screen with white text&#10;&#10;Description automatically generated">
            <a:extLst>
              <a:ext uri="{FF2B5EF4-FFF2-40B4-BE49-F238E27FC236}">
                <a16:creationId xmlns:a16="http://schemas.microsoft.com/office/drawing/2014/main" id="{6DB042C7-196D-A4CA-75FA-9ED891D9E3E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a:stretch/>
        </p:blipFill>
        <p:spPr>
          <a:xfrm>
            <a:off x="-1" y="-1"/>
            <a:ext cx="12192001" cy="6857990"/>
          </a:xfrm>
          <a:prstGeom prst="rect">
            <a:avLst/>
          </a:prstGeom>
        </p:spPr>
      </p:pic>
      <p:sp>
        <p:nvSpPr>
          <p:cNvPr id="4" name="TextBox 3">
            <a:extLst>
              <a:ext uri="{FF2B5EF4-FFF2-40B4-BE49-F238E27FC236}">
                <a16:creationId xmlns:a16="http://schemas.microsoft.com/office/drawing/2014/main" id="{95BEE943-7EBA-A9FE-D5B2-28374219B4EB}"/>
              </a:ext>
            </a:extLst>
          </p:cNvPr>
          <p:cNvSpPr txBox="1"/>
          <p:nvPr/>
        </p:nvSpPr>
        <p:spPr>
          <a:xfrm>
            <a:off x="381000" y="1219200"/>
            <a:ext cx="11430000" cy="5638800"/>
          </a:xfrm>
          <a:prstGeom prst="rect">
            <a:avLst/>
          </a:prstGeom>
        </p:spPr>
        <p:txBody>
          <a:bodyPr vert="horz" lIns="91440" tIns="45720" rIns="91440" bIns="45720" rtlCol="0">
            <a:noAutofit/>
          </a:bodyPr>
          <a:lstStyle/>
          <a:p>
            <a:pPr algn="ctr"/>
            <a:endParaRPr lang="en-US" sz="4000" dirty="0">
              <a:solidFill>
                <a:schemeClr val="bg2"/>
              </a:solidFill>
              <a:latin typeface="+mn-lt"/>
            </a:endParaRPr>
          </a:p>
          <a:p>
            <a:pPr algn="ctr"/>
            <a:r>
              <a:rPr lang="en-US" sz="6000" dirty="0">
                <a:solidFill>
                  <a:schemeClr val="bg2"/>
                </a:solidFill>
                <a:latin typeface="+mn-lt"/>
              </a:rPr>
              <a:t>I am an ambassador of the Kingdom of God clothed in His IMMENSE power!</a:t>
            </a:r>
          </a:p>
        </p:txBody>
      </p:sp>
    </p:spTree>
    <p:extLst>
      <p:ext uri="{BB962C8B-B14F-4D97-AF65-F5344CB8AC3E}">
        <p14:creationId xmlns:p14="http://schemas.microsoft.com/office/powerpoint/2010/main" val="65956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D155BFB-87E0-7385-9BA2-FE918CAD9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865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1DE755-37E9-13E2-5F34-E51BBA62CAF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D5C19C-517C-5162-D002-128E0B058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F04438-B6F8-B1A7-594C-88E30B94C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blue screen with white text&#10;&#10;Description automatically generated">
            <a:extLst>
              <a:ext uri="{FF2B5EF4-FFF2-40B4-BE49-F238E27FC236}">
                <a16:creationId xmlns:a16="http://schemas.microsoft.com/office/drawing/2014/main" id="{6DB042C7-196D-A4CA-75FA-9ED891D9E3E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a:stretch/>
        </p:blipFill>
        <p:spPr>
          <a:xfrm>
            <a:off x="-1" y="-1"/>
            <a:ext cx="12192001" cy="6857990"/>
          </a:xfrm>
          <a:prstGeom prst="rect">
            <a:avLst/>
          </a:prstGeom>
        </p:spPr>
      </p:pic>
      <p:sp>
        <p:nvSpPr>
          <p:cNvPr id="4" name="TextBox 3">
            <a:extLst>
              <a:ext uri="{FF2B5EF4-FFF2-40B4-BE49-F238E27FC236}">
                <a16:creationId xmlns:a16="http://schemas.microsoft.com/office/drawing/2014/main" id="{95BEE943-7EBA-A9FE-D5B2-28374219B4EB}"/>
              </a:ext>
            </a:extLst>
          </p:cNvPr>
          <p:cNvSpPr txBox="1"/>
          <p:nvPr/>
        </p:nvSpPr>
        <p:spPr>
          <a:xfrm>
            <a:off x="381000" y="1219200"/>
            <a:ext cx="11430000" cy="5638800"/>
          </a:xfrm>
          <a:prstGeom prst="rect">
            <a:avLst/>
          </a:prstGeom>
        </p:spPr>
        <p:txBody>
          <a:bodyPr vert="horz" lIns="91440" tIns="45720" rIns="91440" bIns="45720" rtlCol="0">
            <a:noAutofit/>
          </a:bodyPr>
          <a:lstStyle/>
          <a:p>
            <a:pPr algn="l"/>
            <a:r>
              <a:rPr lang="en-US" sz="4000" dirty="0">
                <a:solidFill>
                  <a:schemeClr val="bg2"/>
                </a:solidFill>
                <a:latin typeface="+mn-lt"/>
              </a:rPr>
              <a:t>“Above all, you must understand that no prophecy of Scripture came about by the prophet’s own interpretation of things. For prophecy never had its origin in the human will, but prophets, though human, spoke from God as they were carried along by the Holy Spirit.”</a:t>
            </a:r>
          </a:p>
          <a:p>
            <a:pPr algn="l"/>
            <a:r>
              <a:rPr lang="en-US" sz="4000" dirty="0">
                <a:solidFill>
                  <a:schemeClr val="bg2"/>
                </a:solidFill>
                <a:latin typeface="+mn-lt"/>
              </a:rPr>
              <a:t>2 Peter 1:20-21</a:t>
            </a:r>
          </a:p>
        </p:txBody>
      </p:sp>
      <p:sp>
        <p:nvSpPr>
          <p:cNvPr id="2" name="TextBox 1">
            <a:extLst>
              <a:ext uri="{FF2B5EF4-FFF2-40B4-BE49-F238E27FC236}">
                <a16:creationId xmlns:a16="http://schemas.microsoft.com/office/drawing/2014/main" id="{A4E9FED8-FB4F-11D8-367D-98A5ABFAAB49}"/>
              </a:ext>
            </a:extLst>
          </p:cNvPr>
          <p:cNvSpPr txBox="1"/>
          <p:nvPr/>
        </p:nvSpPr>
        <p:spPr>
          <a:xfrm>
            <a:off x="381000" y="457200"/>
            <a:ext cx="8305800" cy="646331"/>
          </a:xfrm>
          <a:prstGeom prst="rect">
            <a:avLst/>
          </a:prstGeom>
          <a:noFill/>
        </p:spPr>
        <p:txBody>
          <a:bodyPr wrap="square" rtlCol="0">
            <a:spAutoFit/>
          </a:bodyPr>
          <a:lstStyle/>
          <a:p>
            <a:pPr marR="0" lvl="0" defTabSz="914400" eaLnBrk="1" fontAlgn="auto" hangingPunct="1">
              <a:lnSpc>
                <a:spcPct val="90000"/>
              </a:lnSpc>
              <a:spcBef>
                <a:spcPts val="0"/>
              </a:spcBef>
              <a:spcAft>
                <a:spcPts val="600"/>
              </a:spcAft>
              <a:buClrTx/>
              <a:buSzTx/>
              <a:tabLst/>
              <a:defRPr/>
            </a:pPr>
            <a:r>
              <a:rPr lang="en-US" sz="4000" b="1" dirty="0">
                <a:solidFill>
                  <a:schemeClr val="bg2"/>
                </a:solidFill>
                <a:latin typeface="+mn-lt"/>
              </a:rPr>
              <a:t>The Authority of God’s Word</a:t>
            </a:r>
          </a:p>
        </p:txBody>
      </p:sp>
    </p:spTree>
    <p:extLst>
      <p:ext uri="{BB962C8B-B14F-4D97-AF65-F5344CB8AC3E}">
        <p14:creationId xmlns:p14="http://schemas.microsoft.com/office/powerpoint/2010/main" val="87712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1DE755-37E9-13E2-5F34-E51BBA62CAF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D5C19C-517C-5162-D002-128E0B058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F04438-B6F8-B1A7-594C-88E30B94C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blue screen with white text&#10;&#10;Description automatically generated">
            <a:extLst>
              <a:ext uri="{FF2B5EF4-FFF2-40B4-BE49-F238E27FC236}">
                <a16:creationId xmlns:a16="http://schemas.microsoft.com/office/drawing/2014/main" id="{6DB042C7-196D-A4CA-75FA-9ED891D9E3E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a:stretch/>
        </p:blipFill>
        <p:spPr>
          <a:xfrm>
            <a:off x="-1" y="-1"/>
            <a:ext cx="12192001" cy="6857990"/>
          </a:xfrm>
          <a:prstGeom prst="rect">
            <a:avLst/>
          </a:prstGeom>
        </p:spPr>
      </p:pic>
      <p:sp>
        <p:nvSpPr>
          <p:cNvPr id="4" name="TextBox 3">
            <a:extLst>
              <a:ext uri="{FF2B5EF4-FFF2-40B4-BE49-F238E27FC236}">
                <a16:creationId xmlns:a16="http://schemas.microsoft.com/office/drawing/2014/main" id="{95BEE943-7EBA-A9FE-D5B2-28374219B4EB}"/>
              </a:ext>
            </a:extLst>
          </p:cNvPr>
          <p:cNvSpPr txBox="1"/>
          <p:nvPr/>
        </p:nvSpPr>
        <p:spPr>
          <a:xfrm>
            <a:off x="381000" y="1219200"/>
            <a:ext cx="11430000" cy="5638800"/>
          </a:xfrm>
          <a:prstGeom prst="rect">
            <a:avLst/>
          </a:prstGeom>
        </p:spPr>
        <p:txBody>
          <a:bodyPr vert="horz" lIns="91440" tIns="45720" rIns="91440" bIns="45720" rtlCol="0">
            <a:noAutofit/>
          </a:bodyPr>
          <a:lstStyle/>
          <a:p>
            <a:pPr marL="742950" marR="0" lvl="0" indent="-742950">
              <a:spcBef>
                <a:spcPts val="0"/>
              </a:spcBef>
              <a:spcAft>
                <a:spcPts val="0"/>
              </a:spcAft>
              <a:buFont typeface="+mj-lt"/>
              <a:buAutoNum type="arabicPeriod"/>
            </a:pPr>
            <a:r>
              <a:rPr lang="en-US" sz="4000" b="1" dirty="0">
                <a:solidFill>
                  <a:schemeClr val="bg2"/>
                </a:solidFill>
                <a:latin typeface="+mn-lt"/>
              </a:rPr>
              <a:t>A Great Message</a:t>
            </a:r>
            <a:r>
              <a:rPr lang="en-US" sz="4000" dirty="0">
                <a:solidFill>
                  <a:schemeClr val="bg2"/>
                </a:solidFill>
                <a:latin typeface="+mn-lt"/>
              </a:rPr>
              <a:t>: The scriptures are a special source of truth. (v.14)</a:t>
            </a:r>
          </a:p>
        </p:txBody>
      </p:sp>
      <p:sp>
        <p:nvSpPr>
          <p:cNvPr id="2" name="TextBox 1">
            <a:extLst>
              <a:ext uri="{FF2B5EF4-FFF2-40B4-BE49-F238E27FC236}">
                <a16:creationId xmlns:a16="http://schemas.microsoft.com/office/drawing/2014/main" id="{A4E9FED8-FB4F-11D8-367D-98A5ABFAAB49}"/>
              </a:ext>
            </a:extLst>
          </p:cNvPr>
          <p:cNvSpPr txBox="1"/>
          <p:nvPr/>
        </p:nvSpPr>
        <p:spPr>
          <a:xfrm>
            <a:off x="381000" y="457200"/>
            <a:ext cx="8305800" cy="646331"/>
          </a:xfrm>
          <a:prstGeom prst="rect">
            <a:avLst/>
          </a:prstGeom>
          <a:noFill/>
        </p:spPr>
        <p:txBody>
          <a:bodyPr wrap="square" rtlCol="0">
            <a:spAutoFit/>
          </a:bodyPr>
          <a:lstStyle/>
          <a:p>
            <a:pPr marR="0" lvl="0" defTabSz="914400" eaLnBrk="1" fontAlgn="auto" hangingPunct="1">
              <a:lnSpc>
                <a:spcPct val="90000"/>
              </a:lnSpc>
              <a:spcBef>
                <a:spcPts val="0"/>
              </a:spcBef>
              <a:spcAft>
                <a:spcPts val="600"/>
              </a:spcAft>
              <a:buClrTx/>
              <a:buSzTx/>
              <a:tabLst/>
              <a:defRPr/>
            </a:pPr>
            <a:r>
              <a:rPr lang="en-US" sz="4000" b="1" dirty="0">
                <a:solidFill>
                  <a:schemeClr val="bg2"/>
                </a:solidFill>
                <a:latin typeface="+mn-lt"/>
              </a:rPr>
              <a:t>The Great Mystery</a:t>
            </a:r>
          </a:p>
        </p:txBody>
      </p:sp>
    </p:spTree>
    <p:extLst>
      <p:ext uri="{BB962C8B-B14F-4D97-AF65-F5344CB8AC3E}">
        <p14:creationId xmlns:p14="http://schemas.microsoft.com/office/powerpoint/2010/main" val="160629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FE8E7-BB20-9129-773B-E023DE313F2A}"/>
              </a:ext>
            </a:extLst>
          </p:cNvPr>
          <p:cNvPicPr>
            <a:picLocks noChangeAspect="1"/>
          </p:cNvPicPr>
          <p:nvPr/>
        </p:nvPicPr>
        <p:blipFill rotWithShape="1">
          <a:blip r:embed="rId2"/>
          <a:srcRect l="12967" r="9472"/>
          <a:stretch/>
        </p:blipFill>
        <p:spPr>
          <a:xfrm>
            <a:off x="1061983" y="472719"/>
            <a:ext cx="10291817" cy="6004281"/>
          </a:xfrm>
          <a:prstGeom prst="rect">
            <a:avLst/>
          </a:prstGeom>
        </p:spPr>
      </p:pic>
    </p:spTree>
    <p:extLst>
      <p:ext uri="{BB962C8B-B14F-4D97-AF65-F5344CB8AC3E}">
        <p14:creationId xmlns:p14="http://schemas.microsoft.com/office/powerpoint/2010/main" val="3659111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E74A0A-655D-72EB-F490-40419E8D98A3}"/>
              </a:ext>
            </a:extLst>
          </p:cNvPr>
          <p:cNvGraphicFramePr>
            <a:graphicFrameLocks noGrp="1"/>
          </p:cNvGraphicFramePr>
          <p:nvPr>
            <p:extLst>
              <p:ext uri="{D42A27DB-BD31-4B8C-83A1-F6EECF244321}">
                <p14:modId xmlns:p14="http://schemas.microsoft.com/office/powerpoint/2010/main" val="2088379530"/>
              </p:ext>
            </p:extLst>
          </p:nvPr>
        </p:nvGraphicFramePr>
        <p:xfrm>
          <a:off x="419100" y="1386840"/>
          <a:ext cx="11353800" cy="3413760"/>
        </p:xfrm>
        <a:graphic>
          <a:graphicData uri="http://schemas.openxmlformats.org/drawingml/2006/table">
            <a:tbl>
              <a:tblPr firstRow="1" bandRow="1">
                <a:tableStyleId>{073A0DAA-6AF3-43AB-8588-CEC1D06C72B9}</a:tableStyleId>
              </a:tblPr>
              <a:tblGrid>
                <a:gridCol w="5372100">
                  <a:extLst>
                    <a:ext uri="{9D8B030D-6E8A-4147-A177-3AD203B41FA5}">
                      <a16:colId xmlns:a16="http://schemas.microsoft.com/office/drawing/2014/main" val="3473573222"/>
                    </a:ext>
                  </a:extLst>
                </a:gridCol>
                <a:gridCol w="5981700">
                  <a:extLst>
                    <a:ext uri="{9D8B030D-6E8A-4147-A177-3AD203B41FA5}">
                      <a16:colId xmlns:a16="http://schemas.microsoft.com/office/drawing/2014/main" val="1266812511"/>
                    </a:ext>
                  </a:extLst>
                </a:gridCol>
              </a:tblGrid>
              <a:tr h="430107">
                <a:tc>
                  <a:txBody>
                    <a:bodyPr/>
                    <a:lstStyle/>
                    <a:p>
                      <a:r>
                        <a:rPr lang="en-US" sz="4000" dirty="0"/>
                        <a:t>Imagery</a:t>
                      </a:r>
                    </a:p>
                  </a:txBody>
                  <a:tcPr/>
                </a:tc>
                <a:tc>
                  <a:txBody>
                    <a:bodyPr/>
                    <a:lstStyle/>
                    <a:p>
                      <a:r>
                        <a:rPr lang="en-US" sz="4000" dirty="0"/>
                        <a:t>Meaning</a:t>
                      </a:r>
                    </a:p>
                  </a:txBody>
                  <a:tcPr/>
                </a:tc>
                <a:extLst>
                  <a:ext uri="{0D108BD9-81ED-4DB2-BD59-A6C34878D82A}">
                    <a16:rowId xmlns:a16="http://schemas.microsoft.com/office/drawing/2014/main" val="1714555661"/>
                  </a:ext>
                </a:extLst>
              </a:tr>
              <a:tr h="430107">
                <a:tc>
                  <a:txBody>
                    <a:bodyPr/>
                    <a:lstStyle/>
                    <a:p>
                      <a:r>
                        <a:rPr lang="en-US" sz="4000" dirty="0"/>
                        <a:t>God’s Household</a:t>
                      </a:r>
                    </a:p>
                  </a:txBody>
                  <a:tcPr/>
                </a:tc>
                <a:tc>
                  <a:txBody>
                    <a:bodyPr/>
                    <a:lstStyle/>
                    <a:p>
                      <a:r>
                        <a:rPr lang="en-US" sz="4000" dirty="0"/>
                        <a:t>A Committed Family</a:t>
                      </a:r>
                    </a:p>
                  </a:txBody>
                  <a:tcPr/>
                </a:tc>
                <a:extLst>
                  <a:ext uri="{0D108BD9-81ED-4DB2-BD59-A6C34878D82A}">
                    <a16:rowId xmlns:a16="http://schemas.microsoft.com/office/drawing/2014/main" val="1159253670"/>
                  </a:ext>
                </a:extLst>
              </a:tr>
              <a:tr h="430107">
                <a:tc>
                  <a:txBody>
                    <a:bodyPr/>
                    <a:lstStyle/>
                    <a:p>
                      <a:r>
                        <a:rPr lang="en-US" sz="4000" dirty="0"/>
                        <a:t>Church of the Living God</a:t>
                      </a:r>
                    </a:p>
                  </a:txBody>
                  <a:tcPr/>
                </a:tc>
                <a:tc>
                  <a:txBody>
                    <a:bodyPr/>
                    <a:lstStyle/>
                    <a:p>
                      <a:r>
                        <a:rPr lang="en-US" sz="4000" dirty="0"/>
                        <a:t>A Dynamic Community</a:t>
                      </a:r>
                    </a:p>
                  </a:txBody>
                  <a:tcPr/>
                </a:tc>
                <a:extLst>
                  <a:ext uri="{0D108BD9-81ED-4DB2-BD59-A6C34878D82A}">
                    <a16:rowId xmlns:a16="http://schemas.microsoft.com/office/drawing/2014/main" val="3632694464"/>
                  </a:ext>
                </a:extLst>
              </a:tr>
              <a:tr h="430107">
                <a:tc>
                  <a:txBody>
                    <a:bodyPr/>
                    <a:lstStyle/>
                    <a:p>
                      <a:r>
                        <a:rPr lang="en-US" sz="4000" dirty="0"/>
                        <a:t>Pillar and Foundation of the Truth</a:t>
                      </a:r>
                    </a:p>
                  </a:txBody>
                  <a:tcPr/>
                </a:tc>
                <a:tc>
                  <a:txBody>
                    <a:bodyPr/>
                    <a:lstStyle/>
                    <a:p>
                      <a:r>
                        <a:rPr lang="en-US" sz="4000"/>
                        <a:t>A Faithful </a:t>
                      </a:r>
                      <a:r>
                        <a:rPr lang="en-US" sz="4000" dirty="0"/>
                        <a:t>Witness</a:t>
                      </a:r>
                    </a:p>
                  </a:txBody>
                  <a:tcPr/>
                </a:tc>
                <a:extLst>
                  <a:ext uri="{0D108BD9-81ED-4DB2-BD59-A6C34878D82A}">
                    <a16:rowId xmlns:a16="http://schemas.microsoft.com/office/drawing/2014/main" val="4486214"/>
                  </a:ext>
                </a:extLst>
              </a:tr>
            </a:tbl>
          </a:graphicData>
        </a:graphic>
      </p:graphicFrame>
      <p:sp>
        <p:nvSpPr>
          <p:cNvPr id="3" name="TextBox 2">
            <a:extLst>
              <a:ext uri="{FF2B5EF4-FFF2-40B4-BE49-F238E27FC236}">
                <a16:creationId xmlns:a16="http://schemas.microsoft.com/office/drawing/2014/main" id="{02AA8BA8-146C-ADBD-17DF-4CF5B0516214}"/>
              </a:ext>
            </a:extLst>
          </p:cNvPr>
          <p:cNvSpPr txBox="1"/>
          <p:nvPr/>
        </p:nvSpPr>
        <p:spPr>
          <a:xfrm>
            <a:off x="457200" y="304800"/>
            <a:ext cx="11277600" cy="846386"/>
          </a:xfrm>
          <a:prstGeom prst="rect">
            <a:avLst/>
          </a:prstGeom>
          <a:noFill/>
        </p:spPr>
        <p:txBody>
          <a:bodyPr wrap="square" rtlCol="0">
            <a:spAutoFit/>
          </a:bodyPr>
          <a:lstStyle/>
          <a:p>
            <a:r>
              <a:rPr lang="en-US" sz="4900" b="1" dirty="0"/>
              <a:t>What is the Church?</a:t>
            </a:r>
          </a:p>
        </p:txBody>
      </p:sp>
    </p:spTree>
    <p:extLst>
      <p:ext uri="{BB962C8B-B14F-4D97-AF65-F5344CB8AC3E}">
        <p14:creationId xmlns:p14="http://schemas.microsoft.com/office/powerpoint/2010/main" val="3671686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FA00AD-09E3-F32B-36ED-E66C8FBA2D8B}"/>
              </a:ext>
            </a:extLst>
          </p:cNvPr>
          <p:cNvPicPr>
            <a:picLocks noChangeAspect="1"/>
          </p:cNvPicPr>
          <p:nvPr/>
        </p:nvPicPr>
        <p:blipFill rotWithShape="1">
          <a:blip r:embed="rId2"/>
          <a:srcRect b="1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DA1A294-6DEB-46C5-FF81-45EF06A19727}"/>
              </a:ext>
            </a:extLst>
          </p:cNvPr>
          <p:cNvSpPr/>
          <p:nvPr/>
        </p:nvSpPr>
        <p:spPr>
          <a:xfrm>
            <a:off x="152400" y="6172200"/>
            <a:ext cx="838200" cy="609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56452B-398E-0A57-A964-7BB2FBCEDC3B}"/>
              </a:ext>
            </a:extLst>
          </p:cNvPr>
          <p:cNvSpPr/>
          <p:nvPr/>
        </p:nvSpPr>
        <p:spPr>
          <a:xfrm>
            <a:off x="330678" y="6189452"/>
            <a:ext cx="533400" cy="533400"/>
          </a:xfrm>
          <a:prstGeom prst="rect">
            <a:avLst/>
          </a:prstGeom>
          <a:solidFill>
            <a:srgbClr val="DCDC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935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1DE755-37E9-13E2-5F34-E51BBA62CAF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D5C19C-517C-5162-D002-128E0B058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F04438-B6F8-B1A7-594C-88E30B94C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descr="A blue screen with white text&#10;&#10;Description automatically generated">
            <a:extLst>
              <a:ext uri="{FF2B5EF4-FFF2-40B4-BE49-F238E27FC236}">
                <a16:creationId xmlns:a16="http://schemas.microsoft.com/office/drawing/2014/main" id="{6DB042C7-196D-A4CA-75FA-9ED891D9E3E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a:stretch/>
        </p:blipFill>
        <p:spPr>
          <a:xfrm>
            <a:off x="-1" y="-1"/>
            <a:ext cx="12192001" cy="6857990"/>
          </a:xfrm>
          <a:prstGeom prst="rect">
            <a:avLst/>
          </a:prstGeom>
        </p:spPr>
      </p:pic>
      <p:sp>
        <p:nvSpPr>
          <p:cNvPr id="4" name="TextBox 3">
            <a:extLst>
              <a:ext uri="{FF2B5EF4-FFF2-40B4-BE49-F238E27FC236}">
                <a16:creationId xmlns:a16="http://schemas.microsoft.com/office/drawing/2014/main" id="{95BEE943-7EBA-A9FE-D5B2-28374219B4EB}"/>
              </a:ext>
            </a:extLst>
          </p:cNvPr>
          <p:cNvSpPr txBox="1"/>
          <p:nvPr/>
        </p:nvSpPr>
        <p:spPr>
          <a:xfrm>
            <a:off x="381000" y="1219200"/>
            <a:ext cx="11430000" cy="5638800"/>
          </a:xfrm>
          <a:prstGeom prst="rect">
            <a:avLst/>
          </a:prstGeom>
        </p:spPr>
        <p:txBody>
          <a:bodyPr vert="horz" lIns="91440" tIns="45720" rIns="91440" bIns="45720" rtlCol="0">
            <a:noAutofit/>
          </a:bodyPr>
          <a:lstStyle/>
          <a:p>
            <a:pPr marL="742950" marR="0" lvl="0" indent="-742950">
              <a:spcBef>
                <a:spcPts val="0"/>
              </a:spcBef>
              <a:spcAft>
                <a:spcPts val="0"/>
              </a:spcAft>
              <a:buFont typeface="+mj-lt"/>
              <a:buAutoNum type="arabicPeriod"/>
            </a:pPr>
            <a:r>
              <a:rPr lang="en-US" sz="4000" b="1" dirty="0">
                <a:solidFill>
                  <a:schemeClr val="bg2"/>
                </a:solidFill>
                <a:latin typeface="+mn-lt"/>
              </a:rPr>
              <a:t>A Great Message</a:t>
            </a:r>
            <a:r>
              <a:rPr lang="en-US" sz="4000" dirty="0">
                <a:solidFill>
                  <a:schemeClr val="bg2"/>
                </a:solidFill>
                <a:latin typeface="+mn-lt"/>
              </a:rPr>
              <a:t>: The scriptures are a special source of truth. (v.14)</a:t>
            </a:r>
          </a:p>
          <a:p>
            <a:pPr marL="742950" marR="0" lvl="0" indent="-742950">
              <a:spcBef>
                <a:spcPts val="0"/>
              </a:spcBef>
              <a:spcAft>
                <a:spcPts val="0"/>
              </a:spcAft>
              <a:buFont typeface="+mj-lt"/>
              <a:buAutoNum type="arabicPeriod"/>
            </a:pPr>
            <a:r>
              <a:rPr lang="en-US" sz="4000" b="1" dirty="0">
                <a:solidFill>
                  <a:schemeClr val="bg2"/>
                </a:solidFill>
                <a:latin typeface="+mn-lt"/>
              </a:rPr>
              <a:t>A Great Mission</a:t>
            </a:r>
            <a:r>
              <a:rPr lang="en-US" sz="4000" dirty="0">
                <a:solidFill>
                  <a:schemeClr val="bg2"/>
                </a:solidFill>
                <a:latin typeface="+mn-lt"/>
              </a:rPr>
              <a:t>: The church is a crucial bearer of the truth. (v.15)</a:t>
            </a:r>
          </a:p>
        </p:txBody>
      </p:sp>
      <p:sp>
        <p:nvSpPr>
          <p:cNvPr id="2" name="TextBox 1">
            <a:extLst>
              <a:ext uri="{FF2B5EF4-FFF2-40B4-BE49-F238E27FC236}">
                <a16:creationId xmlns:a16="http://schemas.microsoft.com/office/drawing/2014/main" id="{A4E9FED8-FB4F-11D8-367D-98A5ABFAAB49}"/>
              </a:ext>
            </a:extLst>
          </p:cNvPr>
          <p:cNvSpPr txBox="1"/>
          <p:nvPr/>
        </p:nvSpPr>
        <p:spPr>
          <a:xfrm>
            <a:off x="381000" y="457200"/>
            <a:ext cx="8305800" cy="646331"/>
          </a:xfrm>
          <a:prstGeom prst="rect">
            <a:avLst/>
          </a:prstGeom>
          <a:noFill/>
        </p:spPr>
        <p:txBody>
          <a:bodyPr wrap="square" rtlCol="0">
            <a:spAutoFit/>
          </a:bodyPr>
          <a:lstStyle/>
          <a:p>
            <a:pPr marR="0" lvl="0" defTabSz="914400" eaLnBrk="1" fontAlgn="auto" hangingPunct="1">
              <a:lnSpc>
                <a:spcPct val="90000"/>
              </a:lnSpc>
              <a:spcBef>
                <a:spcPts val="0"/>
              </a:spcBef>
              <a:spcAft>
                <a:spcPts val="600"/>
              </a:spcAft>
              <a:buClrTx/>
              <a:buSzTx/>
              <a:tabLst/>
              <a:defRPr/>
            </a:pPr>
            <a:r>
              <a:rPr lang="en-US" sz="4000" b="1" dirty="0">
                <a:solidFill>
                  <a:schemeClr val="bg2"/>
                </a:solidFill>
                <a:latin typeface="+mn-lt"/>
              </a:rPr>
              <a:t>The Great Mystery</a:t>
            </a:r>
          </a:p>
        </p:txBody>
      </p:sp>
    </p:spTree>
    <p:extLst>
      <p:ext uri="{BB962C8B-B14F-4D97-AF65-F5344CB8AC3E}">
        <p14:creationId xmlns:p14="http://schemas.microsoft.com/office/powerpoint/2010/main" val="2347024136"/>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47354</TotalTime>
  <Words>485</Words>
  <Application>Microsoft Office PowerPoint</Application>
  <PresentationFormat>Widescreen</PresentationFormat>
  <Paragraphs>85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Meiryo</vt:lpstr>
      <vt:lpstr>Arial</vt:lpstr>
      <vt:lpstr>Calibri</vt:lpstr>
      <vt:lpstr>Calibri Light</vt:lpstr>
      <vt:lpstr>Gill Sans MT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Wintonbury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dc:creator>
  <cp:lastModifiedBy>Andre Riendeau</cp:lastModifiedBy>
  <cp:revision>1392</cp:revision>
  <cp:lastPrinted>2024-02-16T19:32:30Z</cp:lastPrinted>
  <dcterms:created xsi:type="dcterms:W3CDTF">2009-04-02T14:44:56Z</dcterms:created>
  <dcterms:modified xsi:type="dcterms:W3CDTF">2024-04-19T20:01:57Z</dcterms:modified>
</cp:coreProperties>
</file>